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>
        <p:scale>
          <a:sx n="76" d="100"/>
          <a:sy n="76" d="100"/>
        </p:scale>
        <p:origin x="-199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25DE6-B227-4639-BC41-8B7ED483C984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D0848C5-5692-48A8-859B-1C0AE2593EC1}">
      <dgm:prSet phldrT="[Text]"/>
      <dgm:spPr/>
      <dgm:t>
        <a:bodyPr/>
        <a:lstStyle/>
        <a:p>
          <a:r>
            <a:rPr lang="en-US" dirty="0" smtClean="0"/>
            <a:t>Delicious cake </a:t>
          </a:r>
          <a:endParaRPr lang="en-US" dirty="0"/>
        </a:p>
      </dgm:t>
    </dgm:pt>
    <dgm:pt modelId="{B42002A3-022A-49B6-A960-E4ED4FB41DA6}" type="parTrans" cxnId="{E439A3BC-48EC-4A4D-A47B-1763BD768CE8}">
      <dgm:prSet/>
      <dgm:spPr/>
      <dgm:t>
        <a:bodyPr/>
        <a:lstStyle/>
        <a:p>
          <a:endParaRPr lang="en-US"/>
        </a:p>
      </dgm:t>
    </dgm:pt>
    <dgm:pt modelId="{9DDB54A6-5952-4896-A176-2C5420D91E71}" type="sibTrans" cxnId="{E439A3BC-48EC-4A4D-A47B-1763BD768CE8}">
      <dgm:prSet/>
      <dgm:spPr/>
      <dgm:t>
        <a:bodyPr/>
        <a:lstStyle/>
        <a:p>
          <a:endParaRPr lang="en-US"/>
        </a:p>
      </dgm:t>
    </dgm:pt>
    <dgm:pt modelId="{6042503B-9D6B-4D33-95BE-8CB94F3E319D}" type="asst">
      <dgm:prSet phldrT="[Text]"/>
      <dgm:spPr/>
      <dgm:t>
        <a:bodyPr/>
        <a:lstStyle/>
        <a:p>
          <a:r>
            <a:rPr lang="en-US" dirty="0" smtClean="0"/>
            <a:t>Cake Mix </a:t>
          </a:r>
          <a:endParaRPr lang="en-US" dirty="0"/>
        </a:p>
      </dgm:t>
    </dgm:pt>
    <dgm:pt modelId="{EC12E9B0-35F2-4908-922B-8D8ACFD88E98}" type="parTrans" cxnId="{6ACDEF5C-D2BF-4134-AA26-F0C785C592FB}">
      <dgm:prSet/>
      <dgm:spPr/>
      <dgm:t>
        <a:bodyPr/>
        <a:lstStyle/>
        <a:p>
          <a:endParaRPr lang="en-US"/>
        </a:p>
      </dgm:t>
    </dgm:pt>
    <dgm:pt modelId="{741C9075-3856-4391-9F07-0219E21C716D}" type="sibTrans" cxnId="{6ACDEF5C-D2BF-4134-AA26-F0C785C592FB}">
      <dgm:prSet/>
      <dgm:spPr/>
      <dgm:t>
        <a:bodyPr/>
        <a:lstStyle/>
        <a:p>
          <a:endParaRPr lang="en-US"/>
        </a:p>
      </dgm:t>
    </dgm:pt>
    <dgm:pt modelId="{0A6D59D7-35D0-4C14-BAC9-9507E2E77382}" type="asst">
      <dgm:prSet phldrT="[Text]"/>
      <dgm:spPr/>
      <dgm:t>
        <a:bodyPr/>
        <a:lstStyle/>
        <a:p>
          <a:r>
            <a:rPr lang="en-US" dirty="0" smtClean="0"/>
            <a:t>eggs</a:t>
          </a:r>
          <a:endParaRPr lang="en-US" dirty="0"/>
        </a:p>
      </dgm:t>
    </dgm:pt>
    <dgm:pt modelId="{548663B8-D741-4F58-AA80-BD57123A7EC1}" type="parTrans" cxnId="{CC8213F4-D131-455B-BD96-5B93D101ECD7}">
      <dgm:prSet/>
      <dgm:spPr/>
      <dgm:t>
        <a:bodyPr/>
        <a:lstStyle/>
        <a:p>
          <a:endParaRPr lang="en-US"/>
        </a:p>
      </dgm:t>
    </dgm:pt>
    <dgm:pt modelId="{A2FA6010-198B-4A06-92EB-5D532CBA2119}" type="sibTrans" cxnId="{CC8213F4-D131-455B-BD96-5B93D101ECD7}">
      <dgm:prSet/>
      <dgm:spPr/>
      <dgm:t>
        <a:bodyPr/>
        <a:lstStyle/>
        <a:p>
          <a:endParaRPr lang="en-US"/>
        </a:p>
      </dgm:t>
    </dgm:pt>
    <dgm:pt modelId="{466FC1AE-B685-46F1-9572-7A62DFD35D7F}" type="asst">
      <dgm:prSet phldrT="[Text]"/>
      <dgm:spPr/>
      <dgm:t>
        <a:bodyPr/>
        <a:lstStyle/>
        <a:p>
          <a:r>
            <a:rPr lang="en-US" dirty="0" smtClean="0"/>
            <a:t>sweets</a:t>
          </a:r>
          <a:endParaRPr lang="en-US" dirty="0"/>
        </a:p>
      </dgm:t>
    </dgm:pt>
    <dgm:pt modelId="{93A1736E-3269-4F13-82C7-1CA94D046A3A}" type="parTrans" cxnId="{73D44EFA-67DD-4CC6-A029-40938473DAD0}">
      <dgm:prSet/>
      <dgm:spPr/>
      <dgm:t>
        <a:bodyPr/>
        <a:lstStyle/>
        <a:p>
          <a:endParaRPr lang="en-US"/>
        </a:p>
      </dgm:t>
    </dgm:pt>
    <dgm:pt modelId="{23B1DCBC-180E-45D0-A7F5-BAB7A2161A66}" type="sibTrans" cxnId="{73D44EFA-67DD-4CC6-A029-40938473DAD0}">
      <dgm:prSet/>
      <dgm:spPr/>
      <dgm:t>
        <a:bodyPr/>
        <a:lstStyle/>
        <a:p>
          <a:endParaRPr lang="en-US"/>
        </a:p>
      </dgm:t>
    </dgm:pt>
    <dgm:pt modelId="{6E1CF99C-7244-4754-B83F-7156D5995F2E}" type="asst">
      <dgm:prSet phldrT="[Text]"/>
      <dgm:spPr/>
      <dgm:t>
        <a:bodyPr/>
        <a:lstStyle/>
        <a:p>
          <a:r>
            <a:rPr lang="en-US" dirty="0" smtClean="0"/>
            <a:t>sprinkles</a:t>
          </a:r>
          <a:endParaRPr lang="en-US" dirty="0"/>
        </a:p>
      </dgm:t>
    </dgm:pt>
    <dgm:pt modelId="{805DBF9D-0D0A-47E3-8A3F-1DA8C3128D3D}" type="parTrans" cxnId="{EB2A6875-E8FC-4EAD-B87C-9AFA95338D53}">
      <dgm:prSet/>
      <dgm:spPr/>
      <dgm:t>
        <a:bodyPr/>
        <a:lstStyle/>
        <a:p>
          <a:endParaRPr lang="en-US"/>
        </a:p>
      </dgm:t>
    </dgm:pt>
    <dgm:pt modelId="{FBE62AB1-22F0-475D-A279-CA3CE18365ED}" type="sibTrans" cxnId="{EB2A6875-E8FC-4EAD-B87C-9AFA95338D53}">
      <dgm:prSet/>
      <dgm:spPr/>
      <dgm:t>
        <a:bodyPr/>
        <a:lstStyle/>
        <a:p>
          <a:endParaRPr lang="en-US"/>
        </a:p>
      </dgm:t>
    </dgm:pt>
    <dgm:pt modelId="{A1A15431-ABEC-4D79-8CFB-3A72F93067A8}" type="asst">
      <dgm:prSet phldrT="[Text]"/>
      <dgm:spPr/>
      <dgm:t>
        <a:bodyPr/>
        <a:lstStyle/>
        <a:p>
          <a:r>
            <a:rPr lang="en-US" dirty="0" smtClean="0"/>
            <a:t>frosting</a:t>
          </a:r>
          <a:endParaRPr lang="en-US" dirty="0"/>
        </a:p>
      </dgm:t>
    </dgm:pt>
    <dgm:pt modelId="{3A7A9D01-122F-4609-9F7E-03DF56A4493F}" type="parTrans" cxnId="{51DBBF3C-0223-4F5E-AFF8-0320A891275E}">
      <dgm:prSet/>
      <dgm:spPr/>
      <dgm:t>
        <a:bodyPr/>
        <a:lstStyle/>
        <a:p>
          <a:endParaRPr lang="en-US"/>
        </a:p>
      </dgm:t>
    </dgm:pt>
    <dgm:pt modelId="{7D55247D-52A2-4C7A-9747-D830CB9CB9A3}" type="sibTrans" cxnId="{51DBBF3C-0223-4F5E-AFF8-0320A891275E}">
      <dgm:prSet/>
      <dgm:spPr/>
      <dgm:t>
        <a:bodyPr/>
        <a:lstStyle/>
        <a:p>
          <a:endParaRPr lang="en-US"/>
        </a:p>
      </dgm:t>
    </dgm:pt>
    <dgm:pt modelId="{E888FB0C-075F-414A-831A-230161E53D20}" type="asst">
      <dgm:prSet phldrT="[Text]"/>
      <dgm:spPr/>
      <dgm:t>
        <a:bodyPr/>
        <a:lstStyle/>
        <a:p>
          <a:r>
            <a:rPr lang="en-US" dirty="0" smtClean="0"/>
            <a:t>milk</a:t>
          </a:r>
          <a:endParaRPr lang="en-US" dirty="0"/>
        </a:p>
      </dgm:t>
    </dgm:pt>
    <dgm:pt modelId="{1E2C25CC-7A9A-4D34-85F9-2954BB667ED8}" type="sibTrans" cxnId="{62FCB9AE-ACB2-41F0-8EFE-626919D695DC}">
      <dgm:prSet/>
      <dgm:spPr/>
      <dgm:t>
        <a:bodyPr/>
        <a:lstStyle/>
        <a:p>
          <a:endParaRPr lang="en-US"/>
        </a:p>
      </dgm:t>
    </dgm:pt>
    <dgm:pt modelId="{EEB1B7E1-ED3F-4B14-BA3D-493C20725232}" type="parTrans" cxnId="{62FCB9AE-ACB2-41F0-8EFE-626919D695DC}">
      <dgm:prSet/>
      <dgm:spPr/>
      <dgm:t>
        <a:bodyPr/>
        <a:lstStyle/>
        <a:p>
          <a:endParaRPr lang="en-US"/>
        </a:p>
      </dgm:t>
    </dgm:pt>
    <dgm:pt modelId="{D58B7331-AB40-4016-BD1A-FE438CE8570F}" type="asst">
      <dgm:prSet phldrT="[Text]"/>
      <dgm:spPr/>
      <dgm:t>
        <a:bodyPr/>
        <a:lstStyle/>
        <a:p>
          <a:r>
            <a:rPr lang="en-US" dirty="0" smtClean="0"/>
            <a:t>oil</a:t>
          </a:r>
          <a:endParaRPr lang="en-US" dirty="0"/>
        </a:p>
      </dgm:t>
    </dgm:pt>
    <dgm:pt modelId="{36AEBCCC-17D9-44E1-8FF5-D80109A2A088}" type="parTrans" cxnId="{3250180E-FC09-4671-9C69-77CB54CF62E7}">
      <dgm:prSet/>
      <dgm:spPr/>
    </dgm:pt>
    <dgm:pt modelId="{C30759BE-EF20-4FC8-9B89-B92C3759A75D}" type="sibTrans" cxnId="{3250180E-FC09-4671-9C69-77CB54CF62E7}">
      <dgm:prSet/>
      <dgm:spPr/>
    </dgm:pt>
    <dgm:pt modelId="{D7D88CDC-D1FC-4CA0-9818-1F40CB57F820}" type="pres">
      <dgm:prSet presAssocID="{07325DE6-B227-4639-BC41-8B7ED483C9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DA690B4-2A98-44DB-A76B-71EA4E041D41}" type="pres">
      <dgm:prSet presAssocID="{8D0848C5-5692-48A8-859B-1C0AE2593EC1}" presName="hierRoot1" presStyleCnt="0"/>
      <dgm:spPr/>
    </dgm:pt>
    <dgm:pt modelId="{2CD81910-3BD8-4F33-979C-729781F2A07B}" type="pres">
      <dgm:prSet presAssocID="{8D0848C5-5692-48A8-859B-1C0AE2593EC1}" presName="composite" presStyleCnt="0"/>
      <dgm:spPr/>
    </dgm:pt>
    <dgm:pt modelId="{1C7F89A6-AF89-4618-8C79-8E641F26EF9B}" type="pres">
      <dgm:prSet presAssocID="{8D0848C5-5692-48A8-859B-1C0AE2593EC1}" presName="background" presStyleLbl="node0" presStyleIdx="0" presStyleCnt="1"/>
      <dgm:spPr/>
    </dgm:pt>
    <dgm:pt modelId="{6904B339-14B3-4986-BDCF-EF41E36F35FC}" type="pres">
      <dgm:prSet presAssocID="{8D0848C5-5692-48A8-859B-1C0AE2593E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5AF4E9-01D3-4F8C-BC1D-1465FA5DFC22}" type="pres">
      <dgm:prSet presAssocID="{8D0848C5-5692-48A8-859B-1C0AE2593EC1}" presName="hierChild2" presStyleCnt="0"/>
      <dgm:spPr/>
    </dgm:pt>
    <dgm:pt modelId="{5DA580E4-7FFC-4FA8-AB21-36AE9E566535}" type="pres">
      <dgm:prSet presAssocID="{EC12E9B0-35F2-4908-922B-8D8ACFD88E9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C917DEE-7C49-4D37-A590-BBFCF7F6D1A8}" type="pres">
      <dgm:prSet presAssocID="{6042503B-9D6B-4D33-95BE-8CB94F3E319D}" presName="hierRoot2" presStyleCnt="0"/>
      <dgm:spPr/>
    </dgm:pt>
    <dgm:pt modelId="{07C4AEE7-8AF6-438C-945B-7DDBAF738C7F}" type="pres">
      <dgm:prSet presAssocID="{6042503B-9D6B-4D33-95BE-8CB94F3E319D}" presName="composite2" presStyleCnt="0"/>
      <dgm:spPr/>
    </dgm:pt>
    <dgm:pt modelId="{DF76156A-71F2-4D63-9FBD-C073231C2C61}" type="pres">
      <dgm:prSet presAssocID="{6042503B-9D6B-4D33-95BE-8CB94F3E319D}" presName="background2" presStyleLbl="asst1" presStyleIdx="0" presStyleCnt="7"/>
      <dgm:spPr/>
    </dgm:pt>
    <dgm:pt modelId="{F810D672-63F5-4BCA-BDAA-17EBD7D02DE6}" type="pres">
      <dgm:prSet presAssocID="{6042503B-9D6B-4D33-95BE-8CB94F3E319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52C2EE-BDBB-4194-837E-45C21BB7F3C6}" type="pres">
      <dgm:prSet presAssocID="{6042503B-9D6B-4D33-95BE-8CB94F3E319D}" presName="hierChild3" presStyleCnt="0"/>
      <dgm:spPr/>
    </dgm:pt>
    <dgm:pt modelId="{31D01751-BBF6-4FEC-9452-12BD9B2B746B}" type="pres">
      <dgm:prSet presAssocID="{548663B8-D741-4F58-AA80-BD57123A7EC1}" presName="Name17" presStyleLbl="parChTrans1D3" presStyleIdx="0" presStyleCnt="5"/>
      <dgm:spPr/>
      <dgm:t>
        <a:bodyPr/>
        <a:lstStyle/>
        <a:p>
          <a:endParaRPr lang="en-US"/>
        </a:p>
      </dgm:t>
    </dgm:pt>
    <dgm:pt modelId="{19104038-F520-475C-A77C-76047D810529}" type="pres">
      <dgm:prSet presAssocID="{0A6D59D7-35D0-4C14-BAC9-9507E2E77382}" presName="hierRoot3" presStyleCnt="0"/>
      <dgm:spPr/>
    </dgm:pt>
    <dgm:pt modelId="{5D5A4A84-3FB2-40D1-BBE9-BAD8F478AFC3}" type="pres">
      <dgm:prSet presAssocID="{0A6D59D7-35D0-4C14-BAC9-9507E2E77382}" presName="composite3" presStyleCnt="0"/>
      <dgm:spPr/>
    </dgm:pt>
    <dgm:pt modelId="{811219D0-71BE-4B71-A7E9-265769C1A768}" type="pres">
      <dgm:prSet presAssocID="{0A6D59D7-35D0-4C14-BAC9-9507E2E77382}" presName="background3" presStyleLbl="asst1" presStyleIdx="1" presStyleCnt="7"/>
      <dgm:spPr/>
    </dgm:pt>
    <dgm:pt modelId="{9F5BD0CB-B66B-4E4B-ACE4-8A5E2B4D2EC2}" type="pres">
      <dgm:prSet presAssocID="{0A6D59D7-35D0-4C14-BAC9-9507E2E77382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98C8E-8935-4ADB-A379-7483F017E448}" type="pres">
      <dgm:prSet presAssocID="{0A6D59D7-35D0-4C14-BAC9-9507E2E77382}" presName="hierChild4" presStyleCnt="0"/>
      <dgm:spPr/>
    </dgm:pt>
    <dgm:pt modelId="{C6502A28-7D38-4B1B-8DDE-AB31CACC5092}" type="pres">
      <dgm:prSet presAssocID="{EEB1B7E1-ED3F-4B14-BA3D-493C20725232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340643A-4350-4392-9091-724164B1C021}" type="pres">
      <dgm:prSet presAssocID="{E888FB0C-075F-414A-831A-230161E53D20}" presName="hierRoot3" presStyleCnt="0"/>
      <dgm:spPr/>
    </dgm:pt>
    <dgm:pt modelId="{3F23FE89-A42E-48EF-BB70-319CDAFB848F}" type="pres">
      <dgm:prSet presAssocID="{E888FB0C-075F-414A-831A-230161E53D20}" presName="composite3" presStyleCnt="0"/>
      <dgm:spPr/>
    </dgm:pt>
    <dgm:pt modelId="{3DF5627C-9645-49ED-947D-7ECD334C46C4}" type="pres">
      <dgm:prSet presAssocID="{E888FB0C-075F-414A-831A-230161E53D20}" presName="background3" presStyleLbl="asst1" presStyleIdx="2" presStyleCnt="7"/>
      <dgm:spPr/>
    </dgm:pt>
    <dgm:pt modelId="{091974C0-DA6D-4431-829B-D01BB073E924}" type="pres">
      <dgm:prSet presAssocID="{E888FB0C-075F-414A-831A-230161E53D20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D0196-4FEC-4FB7-A0E1-BB1E210BC59F}" type="pres">
      <dgm:prSet presAssocID="{E888FB0C-075F-414A-831A-230161E53D20}" presName="hierChild4" presStyleCnt="0"/>
      <dgm:spPr/>
    </dgm:pt>
    <dgm:pt modelId="{54809C27-45A1-4BFE-B719-E9625BB00D9C}" type="pres">
      <dgm:prSet presAssocID="{36AEBCCC-17D9-44E1-8FF5-D80109A2A088}" presName="Name17" presStyleLbl="parChTrans1D3" presStyleIdx="2" presStyleCnt="5"/>
      <dgm:spPr/>
    </dgm:pt>
    <dgm:pt modelId="{FE04DBCA-D8D1-4D5F-BE96-4C2C08ED6F37}" type="pres">
      <dgm:prSet presAssocID="{D58B7331-AB40-4016-BD1A-FE438CE8570F}" presName="hierRoot3" presStyleCnt="0"/>
      <dgm:spPr/>
    </dgm:pt>
    <dgm:pt modelId="{018BDCE3-F205-4710-9249-671C83BACFBE}" type="pres">
      <dgm:prSet presAssocID="{D58B7331-AB40-4016-BD1A-FE438CE8570F}" presName="composite3" presStyleCnt="0"/>
      <dgm:spPr/>
    </dgm:pt>
    <dgm:pt modelId="{595713E8-7F66-4523-9416-58B53F3C51AB}" type="pres">
      <dgm:prSet presAssocID="{D58B7331-AB40-4016-BD1A-FE438CE8570F}" presName="background3" presStyleLbl="asst1" presStyleIdx="3" presStyleCnt="7"/>
      <dgm:spPr/>
    </dgm:pt>
    <dgm:pt modelId="{F63E7B3C-A698-44C6-B3F3-26647AF6A5F4}" type="pres">
      <dgm:prSet presAssocID="{D58B7331-AB40-4016-BD1A-FE438CE8570F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54053-B462-4220-B845-0F54E328BD1C}" type="pres">
      <dgm:prSet presAssocID="{D58B7331-AB40-4016-BD1A-FE438CE8570F}" presName="hierChild4" presStyleCnt="0"/>
      <dgm:spPr/>
    </dgm:pt>
    <dgm:pt modelId="{1E5A3473-FE31-469F-8B13-BDE8B9D92A71}" type="pres">
      <dgm:prSet presAssocID="{93A1736E-3269-4F13-82C7-1CA94D046A3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7466D08-D431-4012-9634-A922F5D0618E}" type="pres">
      <dgm:prSet presAssocID="{466FC1AE-B685-46F1-9572-7A62DFD35D7F}" presName="hierRoot2" presStyleCnt="0"/>
      <dgm:spPr/>
    </dgm:pt>
    <dgm:pt modelId="{AB48678F-E705-4E72-94A7-3536D23F46F7}" type="pres">
      <dgm:prSet presAssocID="{466FC1AE-B685-46F1-9572-7A62DFD35D7F}" presName="composite2" presStyleCnt="0"/>
      <dgm:spPr/>
    </dgm:pt>
    <dgm:pt modelId="{C0BAC9B5-AA0A-465A-AB08-1DE006C05398}" type="pres">
      <dgm:prSet presAssocID="{466FC1AE-B685-46F1-9572-7A62DFD35D7F}" presName="background2" presStyleLbl="asst1" presStyleIdx="4" presStyleCnt="7"/>
      <dgm:spPr/>
    </dgm:pt>
    <dgm:pt modelId="{7F7C827D-CC27-4677-98FC-D1D505419441}" type="pres">
      <dgm:prSet presAssocID="{466FC1AE-B685-46F1-9572-7A62DFD35D7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02D9-0216-43B9-AF22-95EAA41EC180}" type="pres">
      <dgm:prSet presAssocID="{466FC1AE-B685-46F1-9572-7A62DFD35D7F}" presName="hierChild3" presStyleCnt="0"/>
      <dgm:spPr/>
    </dgm:pt>
    <dgm:pt modelId="{623AA50B-E654-4230-8717-DACED79577C1}" type="pres">
      <dgm:prSet presAssocID="{3A7A9D01-122F-4609-9F7E-03DF56A4493F}" presName="Name17" presStyleLbl="parChTrans1D3" presStyleIdx="3" presStyleCnt="5"/>
      <dgm:spPr/>
      <dgm:t>
        <a:bodyPr/>
        <a:lstStyle/>
        <a:p>
          <a:endParaRPr lang="en-US"/>
        </a:p>
      </dgm:t>
    </dgm:pt>
    <dgm:pt modelId="{94E75B1F-57DC-49D2-8D9F-A672C91E7D63}" type="pres">
      <dgm:prSet presAssocID="{A1A15431-ABEC-4D79-8CFB-3A72F93067A8}" presName="hierRoot3" presStyleCnt="0"/>
      <dgm:spPr/>
    </dgm:pt>
    <dgm:pt modelId="{83E7AC3D-B9C8-4A71-A606-15D959843636}" type="pres">
      <dgm:prSet presAssocID="{A1A15431-ABEC-4D79-8CFB-3A72F93067A8}" presName="composite3" presStyleCnt="0"/>
      <dgm:spPr/>
    </dgm:pt>
    <dgm:pt modelId="{98D38E9B-95FF-49D4-AA26-593FAE5CDA3A}" type="pres">
      <dgm:prSet presAssocID="{A1A15431-ABEC-4D79-8CFB-3A72F93067A8}" presName="background3" presStyleLbl="asst1" presStyleIdx="5" presStyleCnt="7"/>
      <dgm:spPr/>
    </dgm:pt>
    <dgm:pt modelId="{74C7BF37-6766-457D-BE03-B7FAE71FAB52}" type="pres">
      <dgm:prSet presAssocID="{A1A15431-ABEC-4D79-8CFB-3A72F93067A8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8AEAB-2207-4083-A172-AA8FAC09BE81}" type="pres">
      <dgm:prSet presAssocID="{A1A15431-ABEC-4D79-8CFB-3A72F93067A8}" presName="hierChild4" presStyleCnt="0"/>
      <dgm:spPr/>
    </dgm:pt>
    <dgm:pt modelId="{041F5E1B-D6CC-4E28-99B9-C5C1D3F35297}" type="pres">
      <dgm:prSet presAssocID="{805DBF9D-0D0A-47E3-8A3F-1DA8C3128D3D}" presName="Name17" presStyleLbl="parChTrans1D3" presStyleIdx="4" presStyleCnt="5"/>
      <dgm:spPr/>
      <dgm:t>
        <a:bodyPr/>
        <a:lstStyle/>
        <a:p>
          <a:endParaRPr lang="en-US"/>
        </a:p>
      </dgm:t>
    </dgm:pt>
    <dgm:pt modelId="{D8504D74-B4EE-482A-B441-304CDC64D4E3}" type="pres">
      <dgm:prSet presAssocID="{6E1CF99C-7244-4754-B83F-7156D5995F2E}" presName="hierRoot3" presStyleCnt="0"/>
      <dgm:spPr/>
    </dgm:pt>
    <dgm:pt modelId="{CF53A987-35A8-42E4-AA97-63E172E20E8F}" type="pres">
      <dgm:prSet presAssocID="{6E1CF99C-7244-4754-B83F-7156D5995F2E}" presName="composite3" presStyleCnt="0"/>
      <dgm:spPr/>
    </dgm:pt>
    <dgm:pt modelId="{7ED8C512-4085-4B99-932C-0C62C951157A}" type="pres">
      <dgm:prSet presAssocID="{6E1CF99C-7244-4754-B83F-7156D5995F2E}" presName="background3" presStyleLbl="asst1" presStyleIdx="6" presStyleCnt="7"/>
      <dgm:spPr/>
    </dgm:pt>
    <dgm:pt modelId="{75B9F7CA-70E1-4F37-9576-6AE7E6CF6C60}" type="pres">
      <dgm:prSet presAssocID="{6E1CF99C-7244-4754-B83F-7156D5995F2E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2B883-8A75-43A8-85E6-7DCB9B1D248C}" type="pres">
      <dgm:prSet presAssocID="{6E1CF99C-7244-4754-B83F-7156D5995F2E}" presName="hierChild4" presStyleCnt="0"/>
      <dgm:spPr/>
    </dgm:pt>
  </dgm:ptLst>
  <dgm:cxnLst>
    <dgm:cxn modelId="{51DBBF3C-0223-4F5E-AFF8-0320A891275E}" srcId="{466FC1AE-B685-46F1-9572-7A62DFD35D7F}" destId="{A1A15431-ABEC-4D79-8CFB-3A72F93067A8}" srcOrd="0" destOrd="0" parTransId="{3A7A9D01-122F-4609-9F7E-03DF56A4493F}" sibTransId="{7D55247D-52A2-4C7A-9747-D830CB9CB9A3}"/>
    <dgm:cxn modelId="{7C346109-0FC1-4B83-B2BD-A77BF6B9F547}" type="presOf" srcId="{3A7A9D01-122F-4609-9F7E-03DF56A4493F}" destId="{623AA50B-E654-4230-8717-DACED79577C1}" srcOrd="0" destOrd="0" presId="urn:microsoft.com/office/officeart/2005/8/layout/hierarchy1"/>
    <dgm:cxn modelId="{75FFCB40-61FD-4CFC-88F1-BB410EBA258B}" type="presOf" srcId="{6042503B-9D6B-4D33-95BE-8CB94F3E319D}" destId="{F810D672-63F5-4BCA-BDAA-17EBD7D02DE6}" srcOrd="0" destOrd="0" presId="urn:microsoft.com/office/officeart/2005/8/layout/hierarchy1"/>
    <dgm:cxn modelId="{45B677A7-4475-4066-982B-61FDF2E8D2AF}" type="presOf" srcId="{0A6D59D7-35D0-4C14-BAC9-9507E2E77382}" destId="{9F5BD0CB-B66B-4E4B-ACE4-8A5E2B4D2EC2}" srcOrd="0" destOrd="0" presId="urn:microsoft.com/office/officeart/2005/8/layout/hierarchy1"/>
    <dgm:cxn modelId="{6EA23130-BCDC-4265-B1DC-2CD8AA1B1CAD}" type="presOf" srcId="{E888FB0C-075F-414A-831A-230161E53D20}" destId="{091974C0-DA6D-4431-829B-D01BB073E924}" srcOrd="0" destOrd="0" presId="urn:microsoft.com/office/officeart/2005/8/layout/hierarchy1"/>
    <dgm:cxn modelId="{AE94C02B-998F-4D1A-ADEB-BE6A09D973D8}" type="presOf" srcId="{EC12E9B0-35F2-4908-922B-8D8ACFD88E98}" destId="{5DA580E4-7FFC-4FA8-AB21-36AE9E566535}" srcOrd="0" destOrd="0" presId="urn:microsoft.com/office/officeart/2005/8/layout/hierarchy1"/>
    <dgm:cxn modelId="{B938BD36-0EEB-45B9-925B-882AC8CDF64B}" type="presOf" srcId="{D58B7331-AB40-4016-BD1A-FE438CE8570F}" destId="{F63E7B3C-A698-44C6-B3F3-26647AF6A5F4}" srcOrd="0" destOrd="0" presId="urn:microsoft.com/office/officeart/2005/8/layout/hierarchy1"/>
    <dgm:cxn modelId="{15177FBB-599E-41F0-BDE1-F1D060B35678}" type="presOf" srcId="{A1A15431-ABEC-4D79-8CFB-3A72F93067A8}" destId="{74C7BF37-6766-457D-BE03-B7FAE71FAB52}" srcOrd="0" destOrd="0" presId="urn:microsoft.com/office/officeart/2005/8/layout/hierarchy1"/>
    <dgm:cxn modelId="{73D44EFA-67DD-4CC6-A029-40938473DAD0}" srcId="{8D0848C5-5692-48A8-859B-1C0AE2593EC1}" destId="{466FC1AE-B685-46F1-9572-7A62DFD35D7F}" srcOrd="1" destOrd="0" parTransId="{93A1736E-3269-4F13-82C7-1CA94D046A3A}" sibTransId="{23B1DCBC-180E-45D0-A7F5-BAB7A2161A66}"/>
    <dgm:cxn modelId="{63061B4E-017F-4E38-83E5-54D38639EDE7}" type="presOf" srcId="{548663B8-D741-4F58-AA80-BD57123A7EC1}" destId="{31D01751-BBF6-4FEC-9452-12BD9B2B746B}" srcOrd="0" destOrd="0" presId="urn:microsoft.com/office/officeart/2005/8/layout/hierarchy1"/>
    <dgm:cxn modelId="{64DB65F5-EA80-4570-89FA-166357CA75C9}" type="presOf" srcId="{EEB1B7E1-ED3F-4B14-BA3D-493C20725232}" destId="{C6502A28-7D38-4B1B-8DDE-AB31CACC5092}" srcOrd="0" destOrd="0" presId="urn:microsoft.com/office/officeart/2005/8/layout/hierarchy1"/>
    <dgm:cxn modelId="{6AD28BAF-DC95-4A24-AC92-AF3642BBAC4C}" type="presOf" srcId="{466FC1AE-B685-46F1-9572-7A62DFD35D7F}" destId="{7F7C827D-CC27-4677-98FC-D1D505419441}" srcOrd="0" destOrd="0" presId="urn:microsoft.com/office/officeart/2005/8/layout/hierarchy1"/>
    <dgm:cxn modelId="{CC8213F4-D131-455B-BD96-5B93D101ECD7}" srcId="{6042503B-9D6B-4D33-95BE-8CB94F3E319D}" destId="{0A6D59D7-35D0-4C14-BAC9-9507E2E77382}" srcOrd="0" destOrd="0" parTransId="{548663B8-D741-4F58-AA80-BD57123A7EC1}" sibTransId="{A2FA6010-198B-4A06-92EB-5D532CBA2119}"/>
    <dgm:cxn modelId="{7E1AB440-1ABA-49F3-B87C-6ADCA51C9DEE}" type="presOf" srcId="{93A1736E-3269-4F13-82C7-1CA94D046A3A}" destId="{1E5A3473-FE31-469F-8B13-BDE8B9D92A71}" srcOrd="0" destOrd="0" presId="urn:microsoft.com/office/officeart/2005/8/layout/hierarchy1"/>
    <dgm:cxn modelId="{48E0D03A-F0FD-4FC3-B65F-308F778000C6}" type="presOf" srcId="{07325DE6-B227-4639-BC41-8B7ED483C984}" destId="{D7D88CDC-D1FC-4CA0-9818-1F40CB57F820}" srcOrd="0" destOrd="0" presId="urn:microsoft.com/office/officeart/2005/8/layout/hierarchy1"/>
    <dgm:cxn modelId="{3427B1F0-8A12-4A1F-92B7-801DF37EF306}" type="presOf" srcId="{36AEBCCC-17D9-44E1-8FF5-D80109A2A088}" destId="{54809C27-45A1-4BFE-B719-E9625BB00D9C}" srcOrd="0" destOrd="0" presId="urn:microsoft.com/office/officeart/2005/8/layout/hierarchy1"/>
    <dgm:cxn modelId="{6ACDEF5C-D2BF-4134-AA26-F0C785C592FB}" srcId="{8D0848C5-5692-48A8-859B-1C0AE2593EC1}" destId="{6042503B-9D6B-4D33-95BE-8CB94F3E319D}" srcOrd="0" destOrd="0" parTransId="{EC12E9B0-35F2-4908-922B-8D8ACFD88E98}" sibTransId="{741C9075-3856-4391-9F07-0219E21C716D}"/>
    <dgm:cxn modelId="{E439A3BC-48EC-4A4D-A47B-1763BD768CE8}" srcId="{07325DE6-B227-4639-BC41-8B7ED483C984}" destId="{8D0848C5-5692-48A8-859B-1C0AE2593EC1}" srcOrd="0" destOrd="0" parTransId="{B42002A3-022A-49B6-A960-E4ED4FB41DA6}" sibTransId="{9DDB54A6-5952-4896-A176-2C5420D91E71}"/>
    <dgm:cxn modelId="{3250180E-FC09-4671-9C69-77CB54CF62E7}" srcId="{6042503B-9D6B-4D33-95BE-8CB94F3E319D}" destId="{D58B7331-AB40-4016-BD1A-FE438CE8570F}" srcOrd="2" destOrd="0" parTransId="{36AEBCCC-17D9-44E1-8FF5-D80109A2A088}" sibTransId="{C30759BE-EF20-4FC8-9B89-B92C3759A75D}"/>
    <dgm:cxn modelId="{EB2A6875-E8FC-4EAD-B87C-9AFA95338D53}" srcId="{466FC1AE-B685-46F1-9572-7A62DFD35D7F}" destId="{6E1CF99C-7244-4754-B83F-7156D5995F2E}" srcOrd="1" destOrd="0" parTransId="{805DBF9D-0D0A-47E3-8A3F-1DA8C3128D3D}" sibTransId="{FBE62AB1-22F0-475D-A279-CA3CE18365ED}"/>
    <dgm:cxn modelId="{ADF8E10A-44CC-4350-8570-6991D7C95C78}" type="presOf" srcId="{6E1CF99C-7244-4754-B83F-7156D5995F2E}" destId="{75B9F7CA-70E1-4F37-9576-6AE7E6CF6C60}" srcOrd="0" destOrd="0" presId="urn:microsoft.com/office/officeart/2005/8/layout/hierarchy1"/>
    <dgm:cxn modelId="{62FCB9AE-ACB2-41F0-8EFE-626919D695DC}" srcId="{6042503B-9D6B-4D33-95BE-8CB94F3E319D}" destId="{E888FB0C-075F-414A-831A-230161E53D20}" srcOrd="1" destOrd="0" parTransId="{EEB1B7E1-ED3F-4B14-BA3D-493C20725232}" sibTransId="{1E2C25CC-7A9A-4D34-85F9-2954BB667ED8}"/>
    <dgm:cxn modelId="{62EAE232-22AF-4A21-94BE-D3AED59CD116}" type="presOf" srcId="{8D0848C5-5692-48A8-859B-1C0AE2593EC1}" destId="{6904B339-14B3-4986-BDCF-EF41E36F35FC}" srcOrd="0" destOrd="0" presId="urn:microsoft.com/office/officeart/2005/8/layout/hierarchy1"/>
    <dgm:cxn modelId="{20AF5AB3-C23B-4656-8320-02D3458B3FDA}" type="presOf" srcId="{805DBF9D-0D0A-47E3-8A3F-1DA8C3128D3D}" destId="{041F5E1B-D6CC-4E28-99B9-C5C1D3F35297}" srcOrd="0" destOrd="0" presId="urn:microsoft.com/office/officeart/2005/8/layout/hierarchy1"/>
    <dgm:cxn modelId="{AC2FD89F-35EF-4DEA-9C8F-507F347DA19E}" type="presParOf" srcId="{D7D88CDC-D1FC-4CA0-9818-1F40CB57F820}" destId="{8DA690B4-2A98-44DB-A76B-71EA4E041D41}" srcOrd="0" destOrd="0" presId="urn:microsoft.com/office/officeart/2005/8/layout/hierarchy1"/>
    <dgm:cxn modelId="{DF0D4A4F-6CE7-4B26-880D-FEDE512F5E4C}" type="presParOf" srcId="{8DA690B4-2A98-44DB-A76B-71EA4E041D41}" destId="{2CD81910-3BD8-4F33-979C-729781F2A07B}" srcOrd="0" destOrd="0" presId="urn:microsoft.com/office/officeart/2005/8/layout/hierarchy1"/>
    <dgm:cxn modelId="{60DC763A-64DD-4ABB-9484-B04F621C4982}" type="presParOf" srcId="{2CD81910-3BD8-4F33-979C-729781F2A07B}" destId="{1C7F89A6-AF89-4618-8C79-8E641F26EF9B}" srcOrd="0" destOrd="0" presId="urn:microsoft.com/office/officeart/2005/8/layout/hierarchy1"/>
    <dgm:cxn modelId="{46B9C331-9A19-4B25-92A3-EA852A7B8F7D}" type="presParOf" srcId="{2CD81910-3BD8-4F33-979C-729781F2A07B}" destId="{6904B339-14B3-4986-BDCF-EF41E36F35FC}" srcOrd="1" destOrd="0" presId="urn:microsoft.com/office/officeart/2005/8/layout/hierarchy1"/>
    <dgm:cxn modelId="{582C1377-71CA-48FE-B4FF-6895F6E24519}" type="presParOf" srcId="{8DA690B4-2A98-44DB-A76B-71EA4E041D41}" destId="{215AF4E9-01D3-4F8C-BC1D-1465FA5DFC22}" srcOrd="1" destOrd="0" presId="urn:microsoft.com/office/officeart/2005/8/layout/hierarchy1"/>
    <dgm:cxn modelId="{44A7AC9F-1E47-47F2-BE06-3F4C077A2E12}" type="presParOf" srcId="{215AF4E9-01D3-4F8C-BC1D-1465FA5DFC22}" destId="{5DA580E4-7FFC-4FA8-AB21-36AE9E566535}" srcOrd="0" destOrd="0" presId="urn:microsoft.com/office/officeart/2005/8/layout/hierarchy1"/>
    <dgm:cxn modelId="{F472A792-86C3-495F-8472-255CF2B5339B}" type="presParOf" srcId="{215AF4E9-01D3-4F8C-BC1D-1465FA5DFC22}" destId="{0C917DEE-7C49-4D37-A590-BBFCF7F6D1A8}" srcOrd="1" destOrd="0" presId="urn:microsoft.com/office/officeart/2005/8/layout/hierarchy1"/>
    <dgm:cxn modelId="{D1AAF0F8-3A02-40D2-8783-AC018EACDCD4}" type="presParOf" srcId="{0C917DEE-7C49-4D37-A590-BBFCF7F6D1A8}" destId="{07C4AEE7-8AF6-438C-945B-7DDBAF738C7F}" srcOrd="0" destOrd="0" presId="urn:microsoft.com/office/officeart/2005/8/layout/hierarchy1"/>
    <dgm:cxn modelId="{5D65B9DB-8AE3-4EFF-8FCA-DEE2C927E67A}" type="presParOf" srcId="{07C4AEE7-8AF6-438C-945B-7DDBAF738C7F}" destId="{DF76156A-71F2-4D63-9FBD-C073231C2C61}" srcOrd="0" destOrd="0" presId="urn:microsoft.com/office/officeart/2005/8/layout/hierarchy1"/>
    <dgm:cxn modelId="{BAAD3029-14E0-4EE1-A8D4-542C1625B125}" type="presParOf" srcId="{07C4AEE7-8AF6-438C-945B-7DDBAF738C7F}" destId="{F810D672-63F5-4BCA-BDAA-17EBD7D02DE6}" srcOrd="1" destOrd="0" presId="urn:microsoft.com/office/officeart/2005/8/layout/hierarchy1"/>
    <dgm:cxn modelId="{7C3D9B1F-A2EF-401E-9E3F-BC20AB85E6AC}" type="presParOf" srcId="{0C917DEE-7C49-4D37-A590-BBFCF7F6D1A8}" destId="{4C52C2EE-BDBB-4194-837E-45C21BB7F3C6}" srcOrd="1" destOrd="0" presId="urn:microsoft.com/office/officeart/2005/8/layout/hierarchy1"/>
    <dgm:cxn modelId="{9C3EBA54-ECAE-4755-A111-80084A626AA4}" type="presParOf" srcId="{4C52C2EE-BDBB-4194-837E-45C21BB7F3C6}" destId="{31D01751-BBF6-4FEC-9452-12BD9B2B746B}" srcOrd="0" destOrd="0" presId="urn:microsoft.com/office/officeart/2005/8/layout/hierarchy1"/>
    <dgm:cxn modelId="{05535356-F766-46F6-8D9D-9401C53D1CA6}" type="presParOf" srcId="{4C52C2EE-BDBB-4194-837E-45C21BB7F3C6}" destId="{19104038-F520-475C-A77C-76047D810529}" srcOrd="1" destOrd="0" presId="urn:microsoft.com/office/officeart/2005/8/layout/hierarchy1"/>
    <dgm:cxn modelId="{6329B556-8D64-40EF-A5E3-4CAB910006CE}" type="presParOf" srcId="{19104038-F520-475C-A77C-76047D810529}" destId="{5D5A4A84-3FB2-40D1-BBE9-BAD8F478AFC3}" srcOrd="0" destOrd="0" presId="urn:microsoft.com/office/officeart/2005/8/layout/hierarchy1"/>
    <dgm:cxn modelId="{0F14B97F-5CE5-4D52-A176-12BD11D10647}" type="presParOf" srcId="{5D5A4A84-3FB2-40D1-BBE9-BAD8F478AFC3}" destId="{811219D0-71BE-4B71-A7E9-265769C1A768}" srcOrd="0" destOrd="0" presId="urn:microsoft.com/office/officeart/2005/8/layout/hierarchy1"/>
    <dgm:cxn modelId="{16E51B5D-1A78-4FBB-A39B-DD715F6B9983}" type="presParOf" srcId="{5D5A4A84-3FB2-40D1-BBE9-BAD8F478AFC3}" destId="{9F5BD0CB-B66B-4E4B-ACE4-8A5E2B4D2EC2}" srcOrd="1" destOrd="0" presId="urn:microsoft.com/office/officeart/2005/8/layout/hierarchy1"/>
    <dgm:cxn modelId="{797FC1A5-54A2-4970-8F6D-2BE8E7CC7A9A}" type="presParOf" srcId="{19104038-F520-475C-A77C-76047D810529}" destId="{CD998C8E-8935-4ADB-A379-7483F017E448}" srcOrd="1" destOrd="0" presId="urn:microsoft.com/office/officeart/2005/8/layout/hierarchy1"/>
    <dgm:cxn modelId="{D9486347-B2EC-4FCA-90DC-DAD6ABE57EDB}" type="presParOf" srcId="{4C52C2EE-BDBB-4194-837E-45C21BB7F3C6}" destId="{C6502A28-7D38-4B1B-8DDE-AB31CACC5092}" srcOrd="2" destOrd="0" presId="urn:microsoft.com/office/officeart/2005/8/layout/hierarchy1"/>
    <dgm:cxn modelId="{F5808B8B-FD06-4C98-B6FC-D8F394F5B688}" type="presParOf" srcId="{4C52C2EE-BDBB-4194-837E-45C21BB7F3C6}" destId="{1340643A-4350-4392-9091-724164B1C021}" srcOrd="3" destOrd="0" presId="urn:microsoft.com/office/officeart/2005/8/layout/hierarchy1"/>
    <dgm:cxn modelId="{B18D2AF2-6EE6-4328-90E4-0CCF18ACECA3}" type="presParOf" srcId="{1340643A-4350-4392-9091-724164B1C021}" destId="{3F23FE89-A42E-48EF-BB70-319CDAFB848F}" srcOrd="0" destOrd="0" presId="urn:microsoft.com/office/officeart/2005/8/layout/hierarchy1"/>
    <dgm:cxn modelId="{1700286B-BAAF-4129-926D-CB9600CA68F0}" type="presParOf" srcId="{3F23FE89-A42E-48EF-BB70-319CDAFB848F}" destId="{3DF5627C-9645-49ED-947D-7ECD334C46C4}" srcOrd="0" destOrd="0" presId="urn:microsoft.com/office/officeart/2005/8/layout/hierarchy1"/>
    <dgm:cxn modelId="{A28F3571-6CC5-4400-9E69-0CECB3369344}" type="presParOf" srcId="{3F23FE89-A42E-48EF-BB70-319CDAFB848F}" destId="{091974C0-DA6D-4431-829B-D01BB073E924}" srcOrd="1" destOrd="0" presId="urn:microsoft.com/office/officeart/2005/8/layout/hierarchy1"/>
    <dgm:cxn modelId="{96323893-E26C-4187-B245-0BE6ABA4A953}" type="presParOf" srcId="{1340643A-4350-4392-9091-724164B1C021}" destId="{CBAD0196-4FEC-4FB7-A0E1-BB1E210BC59F}" srcOrd="1" destOrd="0" presId="urn:microsoft.com/office/officeart/2005/8/layout/hierarchy1"/>
    <dgm:cxn modelId="{CE132CE1-994C-4902-81CF-32BED67C075E}" type="presParOf" srcId="{4C52C2EE-BDBB-4194-837E-45C21BB7F3C6}" destId="{54809C27-45A1-4BFE-B719-E9625BB00D9C}" srcOrd="4" destOrd="0" presId="urn:microsoft.com/office/officeart/2005/8/layout/hierarchy1"/>
    <dgm:cxn modelId="{27B64999-39ED-4582-B148-2CCBC6695D1D}" type="presParOf" srcId="{4C52C2EE-BDBB-4194-837E-45C21BB7F3C6}" destId="{FE04DBCA-D8D1-4D5F-BE96-4C2C08ED6F37}" srcOrd="5" destOrd="0" presId="urn:microsoft.com/office/officeart/2005/8/layout/hierarchy1"/>
    <dgm:cxn modelId="{EAB7F8D1-14D2-4095-821A-1015BFD205CE}" type="presParOf" srcId="{FE04DBCA-D8D1-4D5F-BE96-4C2C08ED6F37}" destId="{018BDCE3-F205-4710-9249-671C83BACFBE}" srcOrd="0" destOrd="0" presId="urn:microsoft.com/office/officeart/2005/8/layout/hierarchy1"/>
    <dgm:cxn modelId="{F93B588E-DEE2-484E-8901-ACBF444BF6C1}" type="presParOf" srcId="{018BDCE3-F205-4710-9249-671C83BACFBE}" destId="{595713E8-7F66-4523-9416-58B53F3C51AB}" srcOrd="0" destOrd="0" presId="urn:microsoft.com/office/officeart/2005/8/layout/hierarchy1"/>
    <dgm:cxn modelId="{C6969ECD-7468-4FCB-B151-B11D4CBB12F6}" type="presParOf" srcId="{018BDCE3-F205-4710-9249-671C83BACFBE}" destId="{F63E7B3C-A698-44C6-B3F3-26647AF6A5F4}" srcOrd="1" destOrd="0" presId="urn:microsoft.com/office/officeart/2005/8/layout/hierarchy1"/>
    <dgm:cxn modelId="{70DB6E33-D9ED-436B-9F19-A4FAE12FAFA0}" type="presParOf" srcId="{FE04DBCA-D8D1-4D5F-BE96-4C2C08ED6F37}" destId="{E0A54053-B462-4220-B845-0F54E328BD1C}" srcOrd="1" destOrd="0" presId="urn:microsoft.com/office/officeart/2005/8/layout/hierarchy1"/>
    <dgm:cxn modelId="{36648CA2-2CE0-4E8C-84A1-977EBBFB558A}" type="presParOf" srcId="{215AF4E9-01D3-4F8C-BC1D-1465FA5DFC22}" destId="{1E5A3473-FE31-469F-8B13-BDE8B9D92A71}" srcOrd="2" destOrd="0" presId="urn:microsoft.com/office/officeart/2005/8/layout/hierarchy1"/>
    <dgm:cxn modelId="{7912969F-404D-46F6-82D2-E917CBB7974F}" type="presParOf" srcId="{215AF4E9-01D3-4F8C-BC1D-1465FA5DFC22}" destId="{C7466D08-D431-4012-9634-A922F5D0618E}" srcOrd="3" destOrd="0" presId="urn:microsoft.com/office/officeart/2005/8/layout/hierarchy1"/>
    <dgm:cxn modelId="{D446FEA7-B73A-4E19-B35B-D554F14DD481}" type="presParOf" srcId="{C7466D08-D431-4012-9634-A922F5D0618E}" destId="{AB48678F-E705-4E72-94A7-3536D23F46F7}" srcOrd="0" destOrd="0" presId="urn:microsoft.com/office/officeart/2005/8/layout/hierarchy1"/>
    <dgm:cxn modelId="{5BA29C82-5C7E-4F25-BA45-0ED4CE523C0E}" type="presParOf" srcId="{AB48678F-E705-4E72-94A7-3536D23F46F7}" destId="{C0BAC9B5-AA0A-465A-AB08-1DE006C05398}" srcOrd="0" destOrd="0" presId="urn:microsoft.com/office/officeart/2005/8/layout/hierarchy1"/>
    <dgm:cxn modelId="{F1CECA44-4389-4002-99B8-76249D9B7D2A}" type="presParOf" srcId="{AB48678F-E705-4E72-94A7-3536D23F46F7}" destId="{7F7C827D-CC27-4677-98FC-D1D505419441}" srcOrd="1" destOrd="0" presId="urn:microsoft.com/office/officeart/2005/8/layout/hierarchy1"/>
    <dgm:cxn modelId="{5617B996-8ECA-494E-BA2D-E40D3746395D}" type="presParOf" srcId="{C7466D08-D431-4012-9634-A922F5D0618E}" destId="{FF9402D9-0216-43B9-AF22-95EAA41EC180}" srcOrd="1" destOrd="0" presId="urn:microsoft.com/office/officeart/2005/8/layout/hierarchy1"/>
    <dgm:cxn modelId="{7DE2F77A-11D7-4F69-8AA9-73F0F9E14236}" type="presParOf" srcId="{FF9402D9-0216-43B9-AF22-95EAA41EC180}" destId="{623AA50B-E654-4230-8717-DACED79577C1}" srcOrd="0" destOrd="0" presId="urn:microsoft.com/office/officeart/2005/8/layout/hierarchy1"/>
    <dgm:cxn modelId="{A91E4EB4-C5F9-44A3-AF25-6C45DF642CED}" type="presParOf" srcId="{FF9402D9-0216-43B9-AF22-95EAA41EC180}" destId="{94E75B1F-57DC-49D2-8D9F-A672C91E7D63}" srcOrd="1" destOrd="0" presId="urn:microsoft.com/office/officeart/2005/8/layout/hierarchy1"/>
    <dgm:cxn modelId="{A901D331-E2C1-4FF0-96A4-108CE12A708A}" type="presParOf" srcId="{94E75B1F-57DC-49D2-8D9F-A672C91E7D63}" destId="{83E7AC3D-B9C8-4A71-A606-15D959843636}" srcOrd="0" destOrd="0" presId="urn:microsoft.com/office/officeart/2005/8/layout/hierarchy1"/>
    <dgm:cxn modelId="{EA1613E3-8C96-40C3-891B-BCB4C19EA2DC}" type="presParOf" srcId="{83E7AC3D-B9C8-4A71-A606-15D959843636}" destId="{98D38E9B-95FF-49D4-AA26-593FAE5CDA3A}" srcOrd="0" destOrd="0" presId="urn:microsoft.com/office/officeart/2005/8/layout/hierarchy1"/>
    <dgm:cxn modelId="{2E28303A-1A4E-4A63-A736-1D11E8D5B7F7}" type="presParOf" srcId="{83E7AC3D-B9C8-4A71-A606-15D959843636}" destId="{74C7BF37-6766-457D-BE03-B7FAE71FAB52}" srcOrd="1" destOrd="0" presId="urn:microsoft.com/office/officeart/2005/8/layout/hierarchy1"/>
    <dgm:cxn modelId="{6A9D6BE5-BB33-473A-8DC2-01041461D617}" type="presParOf" srcId="{94E75B1F-57DC-49D2-8D9F-A672C91E7D63}" destId="{08A8AEAB-2207-4083-A172-AA8FAC09BE81}" srcOrd="1" destOrd="0" presId="urn:microsoft.com/office/officeart/2005/8/layout/hierarchy1"/>
    <dgm:cxn modelId="{0ECBD4EE-C891-4812-A9D8-CD918670A099}" type="presParOf" srcId="{FF9402D9-0216-43B9-AF22-95EAA41EC180}" destId="{041F5E1B-D6CC-4E28-99B9-C5C1D3F35297}" srcOrd="2" destOrd="0" presId="urn:microsoft.com/office/officeart/2005/8/layout/hierarchy1"/>
    <dgm:cxn modelId="{77B12120-2241-42EB-BEAE-C4F557ABC609}" type="presParOf" srcId="{FF9402D9-0216-43B9-AF22-95EAA41EC180}" destId="{D8504D74-B4EE-482A-B441-304CDC64D4E3}" srcOrd="3" destOrd="0" presId="urn:microsoft.com/office/officeart/2005/8/layout/hierarchy1"/>
    <dgm:cxn modelId="{661C294E-E998-4902-AB12-A5CA691E5ECB}" type="presParOf" srcId="{D8504D74-B4EE-482A-B441-304CDC64D4E3}" destId="{CF53A987-35A8-42E4-AA97-63E172E20E8F}" srcOrd="0" destOrd="0" presId="urn:microsoft.com/office/officeart/2005/8/layout/hierarchy1"/>
    <dgm:cxn modelId="{FBBABDEE-A2CC-42AC-9464-453220ED4FCB}" type="presParOf" srcId="{CF53A987-35A8-42E4-AA97-63E172E20E8F}" destId="{7ED8C512-4085-4B99-932C-0C62C951157A}" srcOrd="0" destOrd="0" presId="urn:microsoft.com/office/officeart/2005/8/layout/hierarchy1"/>
    <dgm:cxn modelId="{D7D27CAF-D633-4998-8E56-AA7E300EF250}" type="presParOf" srcId="{CF53A987-35A8-42E4-AA97-63E172E20E8F}" destId="{75B9F7CA-70E1-4F37-9576-6AE7E6CF6C60}" srcOrd="1" destOrd="0" presId="urn:microsoft.com/office/officeart/2005/8/layout/hierarchy1"/>
    <dgm:cxn modelId="{7B31EC18-AC81-471A-82E9-82782D13B09B}" type="presParOf" srcId="{D8504D74-B4EE-482A-B441-304CDC64D4E3}" destId="{8B82B883-8A75-43A8-85E6-7DCB9B1D24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F5E1B-D6CC-4E28-99B9-C5C1D3F35297}">
      <dsp:nvSpPr>
        <dsp:cNvPr id="0" name=""/>
        <dsp:cNvSpPr/>
      </dsp:nvSpPr>
      <dsp:spPr>
        <a:xfrm>
          <a:off x="6612195" y="2957004"/>
          <a:ext cx="845382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845382" y="274173"/>
              </a:lnTo>
              <a:lnTo>
                <a:pt x="845382" y="4023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AA50B-E654-4230-8717-DACED79577C1}">
      <dsp:nvSpPr>
        <dsp:cNvPr id="0" name=""/>
        <dsp:cNvSpPr/>
      </dsp:nvSpPr>
      <dsp:spPr>
        <a:xfrm>
          <a:off x="5766812" y="2957004"/>
          <a:ext cx="845382" cy="402325"/>
        </a:xfrm>
        <a:custGeom>
          <a:avLst/>
          <a:gdLst/>
          <a:ahLst/>
          <a:cxnLst/>
          <a:rect l="0" t="0" r="0" b="0"/>
          <a:pathLst>
            <a:path>
              <a:moveTo>
                <a:pt x="845382" y="0"/>
              </a:moveTo>
              <a:lnTo>
                <a:pt x="845382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A3473-FE31-469F-8B13-BDE8B9D92A71}">
      <dsp:nvSpPr>
        <dsp:cNvPr id="0" name=""/>
        <dsp:cNvSpPr/>
      </dsp:nvSpPr>
      <dsp:spPr>
        <a:xfrm>
          <a:off x="4498738" y="1676249"/>
          <a:ext cx="2113457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2113457" y="274173"/>
              </a:lnTo>
              <a:lnTo>
                <a:pt x="2113457" y="40232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09C27-45A1-4BFE-B719-E9625BB00D9C}">
      <dsp:nvSpPr>
        <dsp:cNvPr id="0" name=""/>
        <dsp:cNvSpPr/>
      </dsp:nvSpPr>
      <dsp:spPr>
        <a:xfrm>
          <a:off x="2385281" y="2957004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1690765" y="274173"/>
              </a:lnTo>
              <a:lnTo>
                <a:pt x="1690765" y="4023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02A28-7D38-4B1B-8DDE-AB31CACC5092}">
      <dsp:nvSpPr>
        <dsp:cNvPr id="0" name=""/>
        <dsp:cNvSpPr/>
      </dsp:nvSpPr>
      <dsp:spPr>
        <a:xfrm>
          <a:off x="2339561" y="2957004"/>
          <a:ext cx="91440" cy="40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3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01751-BBF6-4FEC-9452-12BD9B2B746B}">
      <dsp:nvSpPr>
        <dsp:cNvPr id="0" name=""/>
        <dsp:cNvSpPr/>
      </dsp:nvSpPr>
      <dsp:spPr>
        <a:xfrm>
          <a:off x="694515" y="2957004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1690765" y="0"/>
              </a:moveTo>
              <a:lnTo>
                <a:pt x="1690765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80E4-7FFC-4FA8-AB21-36AE9E566535}">
      <dsp:nvSpPr>
        <dsp:cNvPr id="0" name=""/>
        <dsp:cNvSpPr/>
      </dsp:nvSpPr>
      <dsp:spPr>
        <a:xfrm>
          <a:off x="2385281" y="1676249"/>
          <a:ext cx="2113457" cy="402325"/>
        </a:xfrm>
        <a:custGeom>
          <a:avLst/>
          <a:gdLst/>
          <a:ahLst/>
          <a:cxnLst/>
          <a:rect l="0" t="0" r="0" b="0"/>
          <a:pathLst>
            <a:path>
              <a:moveTo>
                <a:pt x="2113457" y="0"/>
              </a:moveTo>
              <a:lnTo>
                <a:pt x="2113457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F89A6-AF89-4618-8C79-8E641F26EF9B}">
      <dsp:nvSpPr>
        <dsp:cNvPr id="0" name=""/>
        <dsp:cNvSpPr/>
      </dsp:nvSpPr>
      <dsp:spPr>
        <a:xfrm>
          <a:off x="3807061" y="79781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04B339-14B3-4986-BDCF-EF41E36F35FC}">
      <dsp:nvSpPr>
        <dsp:cNvPr id="0" name=""/>
        <dsp:cNvSpPr/>
      </dsp:nvSpPr>
      <dsp:spPr>
        <a:xfrm>
          <a:off x="3960767" y="94384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Delicious cake </a:t>
          </a:r>
          <a:endParaRPr lang="en-US" sz="2300" kern="1200" dirty="0"/>
        </a:p>
      </dsp:txBody>
      <dsp:txXfrm>
        <a:off x="3986495" y="969568"/>
        <a:ext cx="1331897" cy="826973"/>
      </dsp:txXfrm>
    </dsp:sp>
    <dsp:sp modelId="{DF76156A-71F2-4D63-9FBD-C073231C2C61}">
      <dsp:nvSpPr>
        <dsp:cNvPr id="0" name=""/>
        <dsp:cNvSpPr/>
      </dsp:nvSpPr>
      <dsp:spPr>
        <a:xfrm>
          <a:off x="1693604" y="2078574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10D672-63F5-4BCA-BDAA-17EBD7D02DE6}">
      <dsp:nvSpPr>
        <dsp:cNvPr id="0" name=""/>
        <dsp:cNvSpPr/>
      </dsp:nvSpPr>
      <dsp:spPr>
        <a:xfrm>
          <a:off x="1847310" y="222459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Cake Mix </a:t>
          </a:r>
          <a:endParaRPr lang="en-US" sz="2300" kern="1200" dirty="0"/>
        </a:p>
      </dsp:txBody>
      <dsp:txXfrm>
        <a:off x="1873038" y="2250323"/>
        <a:ext cx="1331897" cy="826973"/>
      </dsp:txXfrm>
    </dsp:sp>
    <dsp:sp modelId="{811219D0-71BE-4B71-A7E9-265769C1A768}">
      <dsp:nvSpPr>
        <dsp:cNvPr id="0" name=""/>
        <dsp:cNvSpPr/>
      </dsp:nvSpPr>
      <dsp:spPr>
        <a:xfrm>
          <a:off x="2838" y="335932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5BD0CB-B66B-4E4B-ACE4-8A5E2B4D2EC2}">
      <dsp:nvSpPr>
        <dsp:cNvPr id="0" name=""/>
        <dsp:cNvSpPr/>
      </dsp:nvSpPr>
      <dsp:spPr>
        <a:xfrm>
          <a:off x="156544" y="350535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eggs</a:t>
          </a:r>
          <a:endParaRPr lang="en-US" sz="2300" kern="1200" dirty="0"/>
        </a:p>
      </dsp:txBody>
      <dsp:txXfrm>
        <a:off x="182272" y="3531078"/>
        <a:ext cx="1331897" cy="826973"/>
      </dsp:txXfrm>
    </dsp:sp>
    <dsp:sp modelId="{3DF5627C-9645-49ED-947D-7ECD334C46C4}">
      <dsp:nvSpPr>
        <dsp:cNvPr id="0" name=""/>
        <dsp:cNvSpPr/>
      </dsp:nvSpPr>
      <dsp:spPr>
        <a:xfrm>
          <a:off x="1693604" y="335932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1974C0-DA6D-4431-829B-D01BB073E924}">
      <dsp:nvSpPr>
        <dsp:cNvPr id="0" name=""/>
        <dsp:cNvSpPr/>
      </dsp:nvSpPr>
      <dsp:spPr>
        <a:xfrm>
          <a:off x="1847310" y="350535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milk</a:t>
          </a:r>
          <a:endParaRPr lang="en-US" sz="2300" kern="1200" dirty="0"/>
        </a:p>
      </dsp:txBody>
      <dsp:txXfrm>
        <a:off x="1873038" y="3531078"/>
        <a:ext cx="1331897" cy="826973"/>
      </dsp:txXfrm>
    </dsp:sp>
    <dsp:sp modelId="{595713E8-7F66-4523-9416-58B53F3C51AB}">
      <dsp:nvSpPr>
        <dsp:cNvPr id="0" name=""/>
        <dsp:cNvSpPr/>
      </dsp:nvSpPr>
      <dsp:spPr>
        <a:xfrm>
          <a:off x="3384370" y="335932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3E7B3C-A698-44C6-B3F3-26647AF6A5F4}">
      <dsp:nvSpPr>
        <dsp:cNvPr id="0" name=""/>
        <dsp:cNvSpPr/>
      </dsp:nvSpPr>
      <dsp:spPr>
        <a:xfrm>
          <a:off x="3538076" y="350535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oil</a:t>
          </a:r>
          <a:endParaRPr lang="en-US" sz="2300" kern="1200" dirty="0"/>
        </a:p>
      </dsp:txBody>
      <dsp:txXfrm>
        <a:off x="3563804" y="3531078"/>
        <a:ext cx="1331897" cy="826973"/>
      </dsp:txXfrm>
    </dsp:sp>
    <dsp:sp modelId="{C0BAC9B5-AA0A-465A-AB08-1DE006C05398}">
      <dsp:nvSpPr>
        <dsp:cNvPr id="0" name=""/>
        <dsp:cNvSpPr/>
      </dsp:nvSpPr>
      <dsp:spPr>
        <a:xfrm>
          <a:off x="5920518" y="2078574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7C827D-CC27-4677-98FC-D1D505419441}">
      <dsp:nvSpPr>
        <dsp:cNvPr id="0" name=""/>
        <dsp:cNvSpPr/>
      </dsp:nvSpPr>
      <dsp:spPr>
        <a:xfrm>
          <a:off x="6074224" y="222459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sweets</a:t>
          </a:r>
          <a:endParaRPr lang="en-US" sz="2300" kern="1200" dirty="0"/>
        </a:p>
      </dsp:txBody>
      <dsp:txXfrm>
        <a:off x="6099952" y="2250323"/>
        <a:ext cx="1331897" cy="826973"/>
      </dsp:txXfrm>
    </dsp:sp>
    <dsp:sp modelId="{98D38E9B-95FF-49D4-AA26-593FAE5CDA3A}">
      <dsp:nvSpPr>
        <dsp:cNvPr id="0" name=""/>
        <dsp:cNvSpPr/>
      </dsp:nvSpPr>
      <dsp:spPr>
        <a:xfrm>
          <a:off x="5075135" y="335932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C7BF37-6766-457D-BE03-B7FAE71FAB52}">
      <dsp:nvSpPr>
        <dsp:cNvPr id="0" name=""/>
        <dsp:cNvSpPr/>
      </dsp:nvSpPr>
      <dsp:spPr>
        <a:xfrm>
          <a:off x="5228841" y="350535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frosting</a:t>
          </a:r>
          <a:endParaRPr lang="en-US" sz="2300" kern="1200" dirty="0"/>
        </a:p>
      </dsp:txBody>
      <dsp:txXfrm>
        <a:off x="5254569" y="3531078"/>
        <a:ext cx="1331897" cy="826973"/>
      </dsp:txXfrm>
    </dsp:sp>
    <dsp:sp modelId="{7ED8C512-4085-4B99-932C-0C62C951157A}">
      <dsp:nvSpPr>
        <dsp:cNvPr id="0" name=""/>
        <dsp:cNvSpPr/>
      </dsp:nvSpPr>
      <dsp:spPr>
        <a:xfrm>
          <a:off x="6765901" y="335932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9F7CA-70E1-4F37-9576-6AE7E6CF6C60}">
      <dsp:nvSpPr>
        <dsp:cNvPr id="0" name=""/>
        <dsp:cNvSpPr/>
      </dsp:nvSpPr>
      <dsp:spPr>
        <a:xfrm>
          <a:off x="6919607" y="350535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sprinkles</a:t>
          </a:r>
          <a:endParaRPr lang="en-US" sz="2300" kern="1200" dirty="0"/>
        </a:p>
      </dsp:txBody>
      <dsp:txXfrm>
        <a:off x="6945335" y="3531078"/>
        <a:ext cx="1331897" cy="826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E5C8A-9444-4FD4-B698-012F24BA34A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F1EF3-8F6D-4B6C-BAD8-DBE364973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one depends on how your read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F1EF3-8F6D-4B6C-BAD8-DBE3649737E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60000">
              <a:srgbClr val="85C2FF">
                <a:alpha val="59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4926-9559-4EA7-86A6-21B903045D15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C1ED-7B83-4388-AAB9-222BB1899F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coach.eu.com/index.php?id=79" TargetMode="External"/><Relationship Id="rId2" Type="http://schemas.openxmlformats.org/officeDocument/2006/relationships/hyperlink" Target="http://www.google.com/search?hl=en&amp;safe=active&amp;tbo=d&amp;biw=1280&amp;bih=690&amp;tbm=isch&amp;sa=1&amp;q=food+pyramid&amp;oq=food+pyramid&amp;gs_l=img.3..0l10.42551.50717.0.51118.21.15.1.5.5.1.229.2242.2j10j2.14.0...0.0...1c.1.6SMmdpQJ65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pe-it.com/blog/2012/sharepoint-and-document-management-core-document-management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Order of Importance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Brenda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Pedro &amp;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Nick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Organizing information according to it’s importance.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Ascending and descending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Ascending:  From least to most important. Best for hostile readers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Descending: From most important to least, catches readers attention.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Important Foods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42" name="AutoShape 2" descr="data:image/jpeg;base64,/9j/4AAQSkZJRgABAQAAAQABAAD/2wCEAAkGBhQREBUUExQVExUWFxcYGBYWFxcXFRUYGhUVFxgXGBYXGyYeGBojGxgVHy8gJCctLCwsGh4xNTArNSYrLCkBCQoKDgwOGg8PGjQkHyQuLywtMjYyLywsLCksKiwpLCwvLCwsLC8sLCosLCkpLSwtLCw1LiwsLCwsLC4sLCksLP/AABEIAL0BCwMBIgACEQEDEQH/xAAcAAACAgMBAQAAAAAAAAAAAAAABQQGAgMIBwH/xABMEAACAQIEAgUHCAcFBwQDAAABAhEAAwQSITEFQQYTIlGTFTJSVGFxgQcWI0KRodHSFFNikrHB0zN0guHwJGNyc4Oy8URkosMlNEP/xAAbAQABBQEBAAAAAAAAAAAAAAAAAQIDBAUGB//EADcRAAEDAgMECAUDBAMAAAAAAAEAAgMEERIhMRNBUWEFFHGBkaGx0RUiMsHwUuHxBhYjU0Jisv/aAAwDAQACEQMRAD8A9xooooQiiiihCKKKKEIooooQiiiihCKKKKEIooooQiiiihCKKK0Y7GpZttcuMFRASxPIChKASbBb6KqvQvpuMe11SoRkaVXmbR0BOvnA6GNNRT/E27xb6N7arGzWmcz7xdXTblTWPDxiapqinkp5DHILEKXRS/qMT+ts+A/9ejqMT+ts+A/9enKBMKKX9Rif1tnwH/r0dRif1tnwH/r0ITCil/UYn9bZ8B/69HUYn9bZ8B/69CEwopf1GJ/W2fAf+vR1GJ/W2fAf+vQhMKKX9Rif1tnwH/r0dRif1tnwH/r0ITCikvEMVfsqC1y0QWjSw2mhMmcQIGm9RPnAfWbHP/017ly/tt/Z7qYZGg2JUrYZHC7Wkqy0Un4RxU3LhU3UfQ6Cy9s6NlzBmuMCPhzpxTg4HMJjmuabOFkUUUUqaiiiihCKKKKEIooooQiiiihCKKKKEIooooQiiiihCDXk3yhdJzirpw9o/Q2j2yNrlwcvaq/edeQq1dPekps2+osn6W4IJG6KdJ9jHl3anuqicM4dbVlFycnONDt38hMVi9IVgB2LDmdV03Q1K2IdblGn0j7+38JdwPGthcQl5N1Oo9JT5y/EffB5V6/wfpB1tzK0Q4z2yBAK6neTPZynkZJBA0ny/GYQNdJQBUGyrMT7yZPL/WlWDo/jmFvqixGRusTzoAkF9F3jztjpn05iGkqNjLsXH+Va6RDK+IVDRY6c7fsfJemUVF4bjRetK40zDUdx5iecGRPOpVdAuQIINiiiiihIiiiihCKKKKEIpBiruO6y6EW0Uz2urJPaySvW5hOv1tZBHINT+ihCp+OXibu4CYcpnudUXCkAZk6pmGYkQufUAkmNBtWu5Y4n2YtYM6nNmEdkhZOhMHUiNR2N+1pdKKSwShxCrXR+1jBeBxFuyqG20sgUPn6zTVSdCnLlA1JMCy0UUqCb6oorG7cyqSZgCdASfgACSfYKSYvpWlu66MpIUhZUy2Yi22qQIEPprrkfTSnNYXaJjnBuqe0UkwnSdbgeEYMiG5B0UqJAJaNJZXGx8018wfSlHdbbI63GbKViVBy5j2jBIGxMc+6DTtm7gkxt4p5RRRUaeiiiihCKKKKEIooooQiiiihCKi8Q4illZdgsmATrqfYOQ3NSLlwKCSYA1mqLxrENib0DQbAdw5n3/wCVZfSXSDaNn/Y6e6s00O1dnooNzo5iHvPcuKXYnRl1VgfrKe6IA7q2rwC8CD1Taa6r/KmduwVAALAAQBJ0r62YCS5A7yxH864h1ZBI/FZ1+0ey3+sSAWuLdn7pW3R66ST1T6+wx8JrKzwS+jBltuCpBBg7ipqYoM2UXCW3gMa3ZG9JvtNPlqWNfikDw4552B7dExs7g3C21vzmmHArbWSwaUtkqEVoBBI80QozGcwJJnQaaZmsFUzEYQ3Eg6sDmQntQRE766jkCJIAnenXDcuJtqz58yiD2nt5hybKrDQ7z767Xo2uZVxBzew9qx6mKxxpzRUHyNb/AG/Fu/no8jW/2/Fu/nrTVJTqKg+Rrf7fi3fz0eRrf7fi3fz0IU6ioPka3+34t389Hka3+34t389CFOopfc4OkGM8wY+lu/nqIMB3pc+F677P2/fUMkzYzYg+BPonBt07opOeGAgQHBkzN29AGv7furE4Ackef+dd/PTDUsG4+BRhKdUUuwGGCvOVgY53HYanaGJE6TTGpmPDxcJCLLC7OU5QC0aAmATykgGB8KS4043rWNsJ1cDKCRMjUkyB5xlYzbAHs704xGJS2uZ2VFHNiFGug1OlRfL+G9Ys+Kn5qla625MIvvSwrjc5ZUsjadINyIADHMSBBmeRBGognarYzKDCZi40MZQmQDYHzsxJjMfNiYNTfL+G9Ys+Kn40eX8N6xZ8VPxp2PkEmDmol+7jZ7K2Yyid5LZATHbGmeRB7hrrIjtd4hmkJZiAInScpJM5p3yj2TsfOpp5fw3rFnxU/Gvnl/DesWfFT81GPkEYOZS25cx+YwtrKC8RHaAC5SQW0JIbSRvqRE0y4W+IJbrxbAhcoSd+0GkknTRSPfGsUeX8N6xZ8VPxr75fw3rFnxU/GkL7i1ggNsdVPoqB5fw3rFnxU/NR5fw3rFnxU/GmJ6n0VA8v4b1iz4qfmo8v4b1iz4qfmoQp9FQBx7DkwL9nX/eJ+NY8V4n1cBfOP3Cq9TUR00ZkkOQSgXULjuOmUGw39ppXbVbNtrr+z4LI193M+ynZFvEqCTlYRP8ArmK3foS+mPu/GuHraWoq59syz2Gx+oN+X9OZuFcjlDG2VKx/SY5lFkZ5BnIM7CP2QJIjuNbHwxJDuMucZoYGRr5vaOh9nce8GrPh+j1i2xdBbRjuVUA/dUo4FfTH3fjWhGJaeQGnpwG7/nbc99zv43T5po3twtyVXs4IsQQpJGoY6AHaRMT37czW6/xlLLZbmXNoIJAEkSIJ351Yv0NfTH3fjWq5wi2xlihPeQD/ADp4lqpJsc8DC0DIXZcd5PsoWua3eUkwfETduQoTKOakkj4wAKYYKybV4uiEi4RmCAQDADM/2LEa9pt40nrgFAgMAPZH41uw9oIZzg/Z+NJRiojrNoIgyM5EBzfHI+g0SmUYbKYKKKK65VEUUUUIRRRRQhFJL/Suyty5a7Re29pCoAkm6VClZIkAss9007rDqhvA1gnTcjY0IVPxPTPCobiFrxNs3FeFB8xkU89iXEd++1fL3TzCBgc91c7gf2baNA7JjYwyH/GvfVu/Q0mcizJM5RMmJM9+grIYddOyum2g0/1Aqt1SK1reqfjcq90e6TWMRdFu2zlzbZ4IGWBcynUMe0DGg5ETVlrXbwyqZVVBiNABpMxpynWtlSxxtjbhbomkkm5UfG3giElgu2p235+ylp41bjS/aI11zLpEb851X7a39I8almwzu5tqCssFLxLADsj+PLeqrc6XWAP/AN3zBmYHDCSvWLbzARtmgafygMkgDze5HYbJFZLfGbbCRftkQD5w0BIAnTTcCD7KzHFbcCb9vWI7YEjUHX3g/Yarvzrw85BjO0pVXH6OBvs0FeyJgT7hvUwY4G1cYYggWUD3GGF5P9IpAjXsGYXvk0wUzf1HxKSybLxa2ozm/bySVJzaSBJHsO1a341bA1xFoToO0BqdoMUuxPEgpuAYjRbltDlw4ZV61oQZvNOvZLcucVnwjpfhLgRBdF1mTOGFoqGUqbndAIUajv03o6s21sR8SiyeWnLjPbYMraggyCPZy+NZG1c9If6+FI7fT/BgL22XPkKjqnEhwxBjLtCknu0ms3+UDBqCWuMgEZi1twFJOgbs6GO1r9XXalNMDvPiiyddXc9IfZ/lWVpHB1II/nPurRwnjNrFKzWiSFcoZUqQwiRDAHYg/Gp1K2nAN8R8ShFFFYXbgUEkwAJJ7qnJtmUq04/GC0hY78h3nuqqPeLsWYyTUy9jlxTFT2CD9GTsf2W7ie//AEY1qwVYhhBG4NcD05VuqCCw3jGnbz58OXemseNdyl2FgVszVpz0Z65Qi6ftltL1XsHxsB4ACdYLV8liT2bouFxzgqLYM+bryqVxbEspUicqmWgkZp7OWAO1vMd8VU+IXVROsDEi3g0QwNM3V3RrGsgEkjkK1qOmDmm+d/dTx5i5V/8A01M5TOucCSsjMB3kb1BudIrQuYdVYOMQbioykFSUQudRygET3156eu69MSFLm4+Roa551rs6a+axKmZI0OlO+AcPZbeD/SLc3UuXILWgxRT5sMtshNcpmV0HOIrQ+DQxsD3SXuDlzDXX37iAmFw4q9ZqM1ac9GeuZwqLap5w7E5lg7j+FTKreGxWRgft9oqxI8gEbGvSuga/rNPgefmbl2jcft/KQOBWVFFFdAlRRRRQhFFFFCEUUUUIRRRRQhasRhluLldVddNGAYaGRodN6wbh1o720MCB2V0G0bbVIooQoh4RZ0+ht6EEdhdCJgjTcSftNfbfCrSiFtW1GUrARQMpiVgDYwNPZUqihCjtw+0c020Ocgv2V7ZGgLadoiBE1qfgtgmTZtEkzJtoTMzO3frU2ihCiWOFWbZBS1bQjQFUVSBrpIHtP2msU4LYG1m0IGURbTRS2Yrttm1jv1qbRQhasPhUtghEVASSQqhQSdyY5+2ttFFCEVU+knGc7dUh7KntHvPd7h/H3VN6Uce6lerQ/SMP3V7/AHnl8TVQtGuY6br7Dq8Z7fb3WfU1Fjs296m2qdJxJgADlaBEsJP20nw451I6yuNE0kZOzNlEZ8OQTLyo3op+6KPKjein7opXdxAVSzGABJJ5AVXcf06tqQtm299iYhQQAe4tBAPvq1C+tnNoyT6eKmi2030C6uvlQ+in7orBONhturOpGgG43FJGttdsgXAFbcqrGAeQzRJHeRWGE4flILBOyWICjmTOad55RqNqeJ5A0l0puPz1SiVuElzsxuT2/wAb6tZYIBt5nfsIFYWukatGU2jMEQo2IkfypD0h4a2ItQpAZTIkkKfYYOnIg6wRtWrhfCDbyltWU6sGOqwTAHdm5Hl8AJ4pg6DG+Y4s8skMlYWXLs1a/Kjein7oo8qN6Kfuiq7xDjq2TDK50mVWQN9CZ30rZguM27uisM0SR3aSRO0iqpfXBm0ubcUETBm0wm3FPfKjein7oplwniWclTAO4gQI5iKrmes7WIKsGG4M0+j6Tngma9ziRvHJQtqrHNWnE4R2Mree2I2VbZHv7aE/fWrybc9Zu/uWf6dSsJiRcQMNj93eK3V6U1we0OboVpg3Fwl/k256zd/cs/06PJ1z1m7+5Z/p0wopyVI26wMQcRd0MaLYJ+I6vT2d9fM7es3v3LHdP6unkUl4jg8WXY2ntxntlMwEooKdYs5GnMA/t1EERVcsm3P8v3TLO4oIfliLvmlvNsg6AGI6r76+HONDiLwOmmSyd9f1f/nlNL8Tw7iZe5kxFpULXOr0UlVLIbeYdVrlXOInmJJrFuHcV7MYmxoe1KTKwvdbHakvtAhU01NLgl/X5fuizuKdcMdi+t24+h0ZbQG41lFBn400qvcCwmPW6Dibtt7fVsCFjNn6yVaRaTTJp9mm5qw1IwOAs43PgnC+9FFasRiUtrmdlRe9iFGu2p0qL5fw3rFnxU/GnpVPoqB5fw3rFnxU/Gjy/hvWLPip+NCFPoqB5fw3rFnxU/Gjy/hvWLPip+NCFPoqB5fw3rFnxU/Gjy/hvWLPip+NCFPqBxjjNvDW89wwCQoA1JJ7hzgSfcK2eVrPVtcF1CiAlmVgyrAkyQe6vIOkHSVsbiC+otrItqeSzuf2jufgOVV6iUxMJGqqVVSIW5anROuKYe4Lxd2FwXO0twea68o7oECOVZWRWjgXFAq9VdBay2sc7bemnce8c6cDgjA9m5aZeRzqJHLQ7VxFRTmZxdFnxG8H7jn4rJti+ZqwV4r71tbPJFz0rXiLR5Iuela8Raq/DZv0lJs5OChcRs9badAYLKQD3GND9tR+BdmwsobbAQ4PpLoTP1hzB7opr5If0rXiLX0cFuROa1A3PWLA7qlbRThhjwm17qYOmEZjtle6qWM6bHMwtWwoX690mG1I7KW5J25kcu+sxxgG5L4tliOylghYOx7WYnXnPfVgxPRYXDLjDse8uk/bvUUdBUBJ+i1/33+db1KyliGdOb8xi9fYKzGY2jNh9VoTjdqD/tik8gbBBG2+omoeL6ZJYIFxrdwEwDbbK/hPH3NTluiIIgm2R3G+Y+zNFfMF0NSyxa2uHRjzFxZ+BJkfCidlI9pApjfsw+YP2SPMZGTD6LSOkFolB25uGFm24B+JEEa8j91TswmY17+dZ3eBuw1a1uD/AGqggjYg/wCuffWxuC3Bu1oSJH0i6jvHsrDfQPLRs2Ecd/2CqFjrfKCtXW0dbWzyRc9K14i0eSLnpWvEWoPhs36SmbN/BM+jvEsr5CdG29jf5/hVmW6CSARIiROonaRy51Rhwm4NnteKtNMAj2rodVRg+t3JlJzFu0zXJgKAcwG/ISBI6vod0rI9jKNNOzh3LTpHuAwOCs9FRcTxO1bIFy7bQkSMzqsjvEnUVp+cGG9Ys+Kn5q3lfTCil/zgw3rFnxU/NR84MN6xZ8VPzUITCil/zgw3rFnxU/NR84MN6xZ8VPzUITCiouG4pZunLbu23MTCurGO+AdtqlUIUHi5AQFrgtKGWWLZBvGXNI1JIFLsXcZdGxVpO1l1ZVOcpmCbbx2o1MGeQNNuIcPS+mS4CVJUwGZZKsGGqkGJA02Ox0pa/Q3ClSvVaNc60gPcE3MoTMYb0QBTS0FMLAVKTj2GO1+ydJ/tU2IkHfaOdZNxzDje/ZGjHW4myiWO/IanuqAnQfBiD1MkZdSzk9gZUk5tYGg+PfWsdAMEJizlkkmLlwSSpUkw2uhPxJO5MuT0/tuGAZSCCAQQZBB1BBG4rKK14XDLbRUQQqKFUSTAUAASdToOdbaEL5FEV9qjfKb01/RLXUWmi/dG43toZBb/AIjqB8TyEua0uNgmSPEbS4qt/KZ0z664cLZP0aH6Rh9dwfN/4VP2n3VVME1J7ZppgjVOuZZq5aaUyyYnKxYR4qT19KlvxpQuLBJAO2+/vrCjobDE7ekGJ2TRdNevrC7jAok7c/Z7aWjFiYkTvvy7/dWPEQwtEkESDlJEfEE6VO2iFxdKzNwBCY2+IKTAM/8AnT4b/ZTvCXv9iv8A/Ms/xavPuj+KJzEiIjcGZjXU1ccDf/8Ax+JP+8sfxapzRtDzh0sfRW5WiOZzRwPoUvx3G0tQDqx2URJ7zroK1WOkVtnCGUJ83NAzaTp9+/dUMYq3NzrQZ0ykMAQnPQ7y0ajvIox+Nw74S4uSCBIntQQPPHMd5A3qNtHHaxGatR0cZiBJzKdnExUvB8Tw+JsThg1wqAblwkoFME5cjCTIE6fbyqocM4g7Pr5kaDeAIhifaKuXSvEphmQYZLKLiAWdraJ2wCF0K6bE6jX21co6CIhzXNuSMuA1v38FCyAMY/HwHnfioX6RTXjt6Fw393t/xeqsMRTrpHfhcL/dbX8Xqk2js0iyosd8ju71Wnr6U4zpMEbKqF43Ow+GhmnHBeDtiQxBygaAxMnmNxtp9orK3hhYuXbb5MyqCCIBJImATrzmmMpow4hwurcEGQfK35TofHv3KDgOLrdGgIIiQf5HmN9accJx4DZGMJcgE6EKQZRip0IB3B0gmofDLdi6pNy86OD5q2ndY5QUUge6l2JvoHItsWSdGIKk+3KdRz3qVtJgcHsyTZIpIQ2oDbNOi9X6NYstayOIa32DAIURplBLEsQBB1+4glpibZKMFMEqQD3EjQ1VOguOTELLE9daGU9ogMrR2io0JOUAkzqoPOrhW003C3YniRgcN6UnA31PYuiI+tLGcqjWZ0kE786jviXDODibQKMoYEqCvWQLQbs9ksSI9p+ttT0sKVYro1hrrs9y2HZmRpZmMNbjKVluxGUaLE85pMIS7McT4pW/F1UsHxtkELdUgOAVcQrTHNWI9xMRNbPLCSAmNsQYy5nUlhBnUyTqGO+oGhWJMu70OwjOztaBLlmaWchsxVmzKWgglV0iNKwboVgnibCNDZhJY9qEGbVtT2F1Pd7TRgCNmOPmjgfEhcuZRibV6UL5VYM0Z8uYQB2ZBHdT6lfDejeHsPntJDBWWS7sYZsxHaY84+wcqaU4Cyc0WFkUUUUqciiiihCKKK0Y7GpZttcuMERFLMx2AGpNKBfIISrph0pt8PwzXn1Pm20mDccjRfdzJ5AGvI8PxBuMWWS6Q2NtZ7llgAOutklnsR3ruo7tO81UPlA6d3OJYs3AStlJWyh+qs+cR6TQCfgOVLOF8Vu2riXLblXQhlIjQjUVtmi2MN3fVr2cvdUKglx5JylMcI1Sek1sYi0vEMOMq3Gy4i0v/wDHEc/8Fzzge8+2Kg2OyBJk86yHR7U5rCqIjGU4wvCbQuFrl4g3eyBGgGUQZ27OxBIjfnUQ8JxeCELctv6ABuS4Jjs5lyg+5gNK+cTx4uXEZFW2qW8mWBrO505671HwN4oxLOzakxMTrPt586xWUlYc3eBsunFR0eGn5rG2Vgc7ZDd+BLW4TjBi17BzntKF7a6ZTlOXbcCDA1+NWXi/HsVfsiy9ogT5wUgmDqddgNR318TjIzDNmyAQQrZT37rEiYNRcdjw7W2VQjKCCwC5ySQcxbcnTenviqi4Ax5Afm9X6KsoZAA94B53AyUbhmPi7kuhsokGDEdx9086tmGceT8XlkjrcPE7wcxFQcRxnDthrY6pGvqZzlFJz6dtnOrGB9vuFZ4C5PDMWSZ+lw/8WqzRwPzc4Fu6x7dQsbpOpgmNowC6xOIcMJsPzRM+i3RVMVbZ7r5QTCBSs6bkgg6ToPca19JOiwwKB+s61XbKUdQBBVidZ9kaVWcLxe5bEK8Du0I++tnEOOXL6qrkQpJEe0Ad/s+81Z6rJtLn6VltqYGwYWgh/wB/H1Cxbgv6Mj3JOW2ST7iSA3v7Me9q1cC4Fi76lrSW7NsmVVyxJnmq7LOk7VMudJLhtG0chBABOUZiAQYJ25DlrQekNwBerfIQIgjMo92sH4idBrTTFUMbZh11V+mqaV7iZOA10WGJw96w+S8oB3DKZUjSd9QRI0pz0puwuD/udr+Nyq7iOIvcjrHLnvMD4ADQCnPS1+zgv7nZ/wC65UsUDg0B+qzqp0TnSGEfLkmnDOmFvD4VECl7ksY81QS7ESeekbUh4hxF791nZdTGiqcoAAAA+EUrQWpzMhz8nDtp/hn+BHvp7a4zhFUfR4liB6yQJ56ASB8aa2kDHFwbmVY2kU0TWSy5ADIC27vutHDlw7T1t17byB2cxBTnouofunSoTXlVsqnTXLPnEA7xU3iHFcLcBjCyY0a5ed9e8jT+NImspnDqAmhBALEH95ialEHJMqJw+JsO1Ja3QWOv5yVj6PcfOFxCXRqBo49JD5w9/Me0CvcLF9XUMpDKwBBGxBEg/ZXOOevUPkr6S50OFc9pJa3PNJ7S/AmfcfZSviwi4R0ZUYXbJ2h07VdMbwsXGzZipy5dlJHnagkSp7RmN9Kr+Kx+GsM6XMS6MjWk7W5e7ATL6R7YJ7tzANW6tP6Iksciy0FjAliPNLd8cp2qthC3DG0m9lTcR0kwltryvevkoLqXOyxAy5bbGDpqXWDz32rG70rwKlR1962CVUAK4AYAdk6aHVWE83G+YCrj5NtZs3VpmktORZkxJmJkwNfZWQwNvTsJpt2V00A007gPsFGAI2TeCrnRri+HuX8tq7cZjbZ8rCAQLgUmfSBiQNYYTuBVqrRZwNtDKoimIlVAMTMaDadffW+lAA0TmtDRYJZ0hxptWCy55lQMkZtWA0BR/wDtNJrXG1JAOIxAJYLthSASW1J6rzYE5tt4Jgw06V3CuGYi4bWq9sFxABkiUBIkAjbuHOklniN5gR+m2coJUysMQcuWFdDOgaDrMnflZZGHNvb19ionvIdZbsRxrq7zW3vYoBTowXDkN2bTafQ6+eRG8gAAlgK03OkoBEXsURBYnLhtACBoBaM7+7SCZBAkPxG91KlcTaLG6RmVC3ZyTkKqhIIJkyBAjXvxbFN28+MtsIULD5BAcE5mRRkLKGXOO/QCNXCNu8evsml7uP54qbwzEfpGYJicQCsSGXDg6qpkDqtR2hXlvy69LLvWLgFzLbVUe4xgG8T5u0DKIn2ty7Ir0jCYDFMC1vFo+ygmHAy+eASpgzpOsxJ1iPLfl54W6XsLduNnZ7ToWAABKXCwAAA2F0D4c60eio4+tgHPW3ba6cXEtXlBqXhzUVqk4MSQBzrcrmXCryfSrf0R47ewpdrZXK6hWV1Do0HMCVOkg7H2mrH8/wC/6GG8BKp9shQAOVZq81lihAF3BZBkkJs0q5Wem2JectvDmNz1FsAe8nQVtPSzGaZcPbedQUwZcEd4KrBHuqs9H8Rb6wG+TC+ap8zNr2mzaNrEacpq+WelfPrCFCmBOYCBzgQCIOkweXs5yqrNm7Cxi6Cl6NxtxPkKrmI+UPEWzFyzatHuuYQIddvOArJPlCvESEwx/wCglWLH9L8LdstaZkvZ1HYgtnkAr2eRkg6iNKpPDuGhGcLCAyFzgMohp5khoEwRoYI15lPWYheRmSSfo4g2jeb+Ka/P+/6GG8BK22On2JY5FXD9sgR1KQTOhI9lKeL4ROr6xQFMAwIHNV1A05zp3c+S7AEwzDVjCIO9nkfcub4kVtQMini2jBy71jyxTwyYHO/hWd+nN+CQmGKhoB/R7YneNPcJ9kitXz/v+hhvASqzjMSJCqZVdAR9Y/Wb4nb2Baji9VltECLkKu58gNg4r0bpH0ruWP0bJbw463C2rrTZQ9ts0xpoNBpSf5/3/Qw3gJUfptc0wP8AcMP/APZVZ62mxUbXMBsnyvkDyAVbvn/f9DDeAlZP8oeIaJXDmBAmwhgcgO4eyqzgcOblxVMqGO8fw9tW/H9FcMmHLg3A4ExM7d4iPsqhVT0tM8MfqRfLPLRSRRVEgJDlBf5RbwIBTDSf/bp+GlZjp/f9DDeBbrz4WHvOFtqWZjlCgAsdeUbHXU/boKuPCegrjKzXD1UakR9I3Pqp0FsbdY28SAZArP8AiMLD/kAA81p/DpXt/wAbyT5FMPn/AH/Qw3gJR8/r/oYbwEpNi+GojEC5mAO66g7SAYGo225Vu4aiBiCpuK4grzmNCCOY1FWpKulawPZn5Ze/LzVEU1RiLXOI880z+f8Af9DDeAlbMP8AKLiEYMEw4IPKyin2iRqJGlbLHQ61cS4LbEuUU28xiGElg3KGH2EHupXxLo3c/SmtIBFq3b6xx5i/QqWYn2mT3mpaeoo6i+A6C58ve3aE2SnqorEk/l/Ze68N4iuKw6XbbELcWQREqdiNQRIMj3il3F774cKTcvuGMdlbJIMTsLPohz/hjmK8/wDkj6U5bjYR2gXJa0e547S694Ej2qe+r63DscEtgYhCQqByVUZmD2mcyLZmVF5YAXQrsZNV54TBJhcP4WtDJtYw4aqEOkyGALuKJOWB1eHntCR9TQba7HlNa16UggZbmIMgnbD+cFRsoItmfOIkbZTpGtZ3+B8RN26yYiygdrmVsilwpZOrzfRdvKocRPManesm4VxTsxi7Qg9oG2CCsL3IO1JfUQIVNN6jxM/T5p+F/HyTDgfGVu3coe83YLRcS0qwHyz2FBmeR7+8aPqr/A8Fjkug4i8ly3kYFVic/WSrSLS/V0+zTmbBUZIJyTxfel3Hi3U9i0t5s9qEacpPWpDEgEgKYaY0yzypEyAXrdsYAC2XtqGhpVOqbtEKpVcpRFyloIIMzoLdRFAcRoUEA6rzscWulOrHCzElgkXApc3MkAsgAGQyZgESDArK7xS6Bn8ksxhJAzyYW2YWUE5bbqNY7auvKa9BiiKXE7ikwjgqZwzpBeS4ttcA1tXvAOQLvZDEqXJNuDEBiZgKRvqQj+X/AIfn4fauga27wHuV0YH7wlenxVW+VHh/XcIxS81t9YP+mwufwU1boZMFSx3MeeSHD5bLlhqY8LtwMx57e6oKW5MUwFyK9BFPtHXKzpj8uFOeF4Q3mMahRJHfrtWq/hSzhcrTz1EcoiRA3OvdUfhnF2sPmX3Ed4/8608tdIbRJIOQsQSIIGgOkie81yHT9BWmUGNpcy2Vs7HfcD1Wh0cYWMscnKNZ4XkIga6SNwRpOoMHcVC4pwYwrIg10IOgmNx7N6eWuK2hBziZGg1MwRIEgbGN/wCdNClq4ozMdAT5wXKdV1B99ceZXUz7Sgjl3ZfZa5ibM2zVX+F2OptnRS5jt6jKOYCzsZ87fuim+FdY/sidIgXWAIjkGkjfv+6o97BgAlXFwDQiIYH2kEj+VM+jdhchYbzl15QJ+0zUTqiTIlKIYxey1Nj8N1SdchttmMWzmNuRoCzQWdoI8+QAYA3r4vSWwQFuG2yaiFnMkgqSpVZBju7629KOjmIxOXqwgUAyXbLBnQ7Tt/GqK3Cb9p+0mZRMMgZkcDmpA1Htraha6pLNmbHUAH6c7b9OOe45rNkbgvcX521TTjiWkuxZLlCoYZ4DCZ090QdddaXi7Ua7iSzEkyTWAu16VFRubG1rzc2zPNc+5gLiQFeul9o3G4eo58Pw5+zrD/KlmC4OGczdVAqySwJieztpOtMOk3EhYvcLuFc4XAYUldsw+kBE+4mtHSh8M30+Hvo6XCCbTSt22e6OY39wjfc8b0qK6ONrYAcDmkZC+dzfdw0/lbFDSQzS/wCRwFuOV9N+5Nr3Cls4jDZCtwu0BkIkgLOYjX2mZ76s9vHK+dfq2+yQJgGGJ7OWTtr7DXkmAxCpddlJHm5Y1YbkxETsB8ae4/pde6uVMRo05AWBKzoJMx3nv3rhZujK6NzYy0m/EWJvyz427VsyGCQ4TYWNrjTtvkP2Ca8RxuG4eC1m2t+5eZt9Fy812kW+WUQWkyY0qscf6T4i9lW+2VGILKhyhlmADlJIUa6D763cT46Li21GVlAloVd9u7eBvvUTAcOuYi7mtoWFqGI3WZlQx+qIUidhp31cpKUgHasOIZ57gMs76LSkpo44bBwsbAEcT+XVh6NcMt4m4tgRbHZBjdRvoDvMaT98RT/pd0BXD2Fv4a4T1RDsjsJaJ7SuI11HZ58u417iWHxNhHuLaWy7SytoM+VjdVkJHaZQxBU0qv8ATXFYi2llrhvyytFwKXzLJgFQDlM8+7eKGRSyguA13LAkgEDiDnwKs2G6VqCLjKyMsEmNCPf7uR/GsekfTwsrJh8yg7v2Z2A215ACZ5VW+LcVdSbLIA85CsrCmCDJkmBpyEwPZSxMRmXY51JVmB7JUAAEaCNN6j6Pg6vIH7PEOBvY7/zUK6AK4FsjsLh3X7Tnn4L7YxjW3V1JVlIZSNwQZB+2uk+iHSJcdhLd8QCRDqPq3Bow93MewiuZsfcXN2du6QSPeQAKufyQ9MP0XGdTcMWsQQuuy3dkb2TOU+9e6vRqqkdXULakMwute2+2/wBwsF0IpKh0IdiAyv8AngugKKKK49WkUUUUIRRRRQhFFFFCEVHx+FF209s7OjIfcylT/GpFFKDY3CFyaOiGMUkfouImY0s3CNO45a+/NbGeqYnwLv5a6xorrW/1RI0W2Q8Sqxpwd65O+a2M9UxPgXfy0fNbGeqYnwLv5a6xop391Sf6h4lHVxxXK/DuD4+xcDphcRI5HD3CrDmGUrBFXPC9Ibyjt8CzN3iwyj7DZJ++vdaKoVXTEVWQ6anBI5kelk9sZboVzd0lxXEsYy/7HesWkMpatWLqqD6RIWWb2nbkBJrRw5uJ2fNw2IOs64d5mI3yV0xRTJOlaeWMRPpmkDTl36+ae0PYbtcVz+uJxTGbuGxlz9k2rqpPtVEE/bUm/wAUxSocuDxLP9UDD3VtoOX1ZNe70ViNjo2vDtmTyxZf+b+asmokIsuULnRnGsSThcTJJJ+gu7n/AA1j81sZ6pifAu/lrrGiusH9UyAWEQ8SqHVxxXO/TrgGJcYDJh77ZeH4dWy2rhysOslTC6MJ2OtVb5rYz1TE+Bd/LXWNFRQ/1LJEwM2Yy5pTACb3XJw6L4z1TE+Dd/LR81sZ6pifAu/lrrGipv7qk/1DxKTq44rk8dGMaP8A0uJ8G7+WmeHXiluwbCWMStskkgYdwxkgmWySRIGh7hXTtFQTf1C2fKWBru3P7J7Y3M+lxC5e4lheKYhVW9ZxdwL5oazdIH/xrDhXD+I4Zi1rDYlSylSeouHQ7jza6kopvx9my2PV24OG7wsl2bsWLEbrlnFcIx1zLOExEqCJFi6Jnvhd40r5heEY+2CFwuIg8jYuxMRPm7xXU9FQfF6fDh6qy3734cUhiJ/5Lk75rYz1TE+Bd/LR818Z6pifBu/lrrGitD+6pP8AUPEpnVxxVa+T7jV7E4JDiLdy3eTsXBcRkLEDRxmAnMIJ9s1ZaKK5SZ4e8uaLAm9uCsDIIoooqJKv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QREBUUExQVExUWFxcYGBYWFxcXFRUYGhUVFxgXGBYXGyYeGBojGxgVHy8gJCctLCwsGh4xNTArNSYrLCkBCQoKDgwOGg8PGjQkHyQuLywtMjYyLywsLCksKiwpLCwvLCwsLC8sLCosLCkpLSwtLCw1LiwsLCwsLC4sLCksLP/AABEIAL0BCwMBIgACEQEDEQH/xAAcAAACAgMBAQAAAAAAAAAAAAAABQQGAgMIBwH/xABMEAACAQIEAgUHCAcFBwQDAAABAhEAAwQSITEFQQYTIlGTFTJSVGFxgQcWI0KRodHSFFNikrHB0zN0guHwJGNyc4Oy8URkosMlNEP/xAAbAQABBQEBAAAAAAAAAAAAAAAAAQIDBAUGB//EADcRAAEDAgMECAUDBAMAAAAAAAEAAgMEERIhMRNBUWEFFHGBkaGx0RUiMsHwUuHxBhYjU0Jisv/aAAwDAQACEQMRAD8A9xooooQiiiihCKKKKEIooooQiiiihCKKKKEIooooQiiiihCKKK0Y7GpZttcuMFRASxPIChKASbBb6KqvQvpuMe11SoRkaVXmbR0BOvnA6GNNRT/E27xb6N7arGzWmcz7xdXTblTWPDxiapqinkp5DHILEKXRS/qMT+ts+A/9ejqMT+ts+A/9enKBMKKX9Rif1tnwH/r0dRif1tnwH/r0ITCil/UYn9bZ8B/69HUYn9bZ8B/69CEwopf1GJ/W2fAf+vR1GJ/W2fAf+vQhMKKX9Rif1tnwH/r0dRif1tnwH/r0ITCikvEMVfsqC1y0QWjSw2mhMmcQIGm9RPnAfWbHP/017ly/tt/Z7qYZGg2JUrYZHC7Wkqy0Un4RxU3LhU3UfQ6Cy9s6NlzBmuMCPhzpxTg4HMJjmuabOFkUUUUqaiiiihCKKKKEIooooQiiiihCKKKKEIooooQiiiihCDXk3yhdJzirpw9o/Q2j2yNrlwcvaq/edeQq1dPekps2+osn6W4IJG6KdJ9jHl3anuqicM4dbVlFycnONDt38hMVi9IVgB2LDmdV03Q1K2IdblGn0j7+38JdwPGthcQl5N1Oo9JT5y/EffB5V6/wfpB1tzK0Q4z2yBAK6neTPZynkZJBA0ny/GYQNdJQBUGyrMT7yZPL/WlWDo/jmFvqixGRusTzoAkF9F3jztjpn05iGkqNjLsXH+Va6RDK+IVDRY6c7fsfJemUVF4bjRetK40zDUdx5iecGRPOpVdAuQIINiiiiihIiiiihCKKKKEIpBiruO6y6EW0Uz2urJPaySvW5hOv1tZBHINT+ihCp+OXibu4CYcpnudUXCkAZk6pmGYkQufUAkmNBtWu5Y4n2YtYM6nNmEdkhZOhMHUiNR2N+1pdKKSwShxCrXR+1jBeBxFuyqG20sgUPn6zTVSdCnLlA1JMCy0UUqCb6oorG7cyqSZgCdASfgACSfYKSYvpWlu66MpIUhZUy2Yi22qQIEPprrkfTSnNYXaJjnBuqe0UkwnSdbgeEYMiG5B0UqJAJaNJZXGx8018wfSlHdbbI63GbKViVBy5j2jBIGxMc+6DTtm7gkxt4p5RRRUaeiiiihCKKKKEIooooQiiiihCKi8Q4illZdgsmATrqfYOQ3NSLlwKCSYA1mqLxrENib0DQbAdw5n3/wCVZfSXSDaNn/Y6e6s00O1dnooNzo5iHvPcuKXYnRl1VgfrKe6IA7q2rwC8CD1Taa6r/KmduwVAALAAQBJ0r62YCS5A7yxH864h1ZBI/FZ1+0ey3+sSAWuLdn7pW3R66ST1T6+wx8JrKzwS+jBltuCpBBg7ipqYoM2UXCW3gMa3ZG9JvtNPlqWNfikDw4552B7dExs7g3C21vzmmHArbWSwaUtkqEVoBBI80QozGcwJJnQaaZmsFUzEYQ3Eg6sDmQntQRE766jkCJIAnenXDcuJtqz58yiD2nt5hybKrDQ7z767Xo2uZVxBzew9qx6mKxxpzRUHyNb/AG/Fu/no8jW/2/Fu/nrTVJTqKg+Rrf7fi3fz0eRrf7fi3fz0IU6ioPka3+34t389Hka3+34t389CFOopfc4OkGM8wY+lu/nqIMB3pc+F677P2/fUMkzYzYg+BPonBt07opOeGAgQHBkzN29AGv7furE4Ackef+dd/PTDUsG4+BRhKdUUuwGGCvOVgY53HYanaGJE6TTGpmPDxcJCLLC7OU5QC0aAmATykgGB8KS4043rWNsJ1cDKCRMjUkyB5xlYzbAHs704xGJS2uZ2VFHNiFGug1OlRfL+G9Ys+Kn5qla625MIvvSwrjc5ZUsjadINyIADHMSBBmeRBGognarYzKDCZi40MZQmQDYHzsxJjMfNiYNTfL+G9Ys+Kn40eX8N6xZ8VPxp2PkEmDmol+7jZ7K2Yyid5LZATHbGmeRB7hrrIjtd4hmkJZiAInScpJM5p3yj2TsfOpp5fw3rFnxU/Gvnl/DesWfFT81GPkEYOZS25cx+YwtrKC8RHaAC5SQW0JIbSRvqRE0y4W+IJbrxbAhcoSd+0GkknTRSPfGsUeX8N6xZ8VPxr75fw3rFnxU/GkL7i1ggNsdVPoqB5fw3rFnxU/NR5fw3rFnxU/GmJ6n0VA8v4b1iz4qfmo8v4b1iz4qfmoQp9FQBx7DkwL9nX/eJ+NY8V4n1cBfOP3Cq9TUR00ZkkOQSgXULjuOmUGw39ppXbVbNtrr+z4LI193M+ynZFvEqCTlYRP8ArmK3foS+mPu/GuHraWoq59syz2Gx+oN+X9OZuFcjlDG2VKx/SY5lFkZ5BnIM7CP2QJIjuNbHwxJDuMucZoYGRr5vaOh9nce8GrPh+j1i2xdBbRjuVUA/dUo4FfTH3fjWhGJaeQGnpwG7/nbc99zv43T5po3twtyVXs4IsQQpJGoY6AHaRMT37czW6/xlLLZbmXNoIJAEkSIJ351Yv0NfTH3fjWq5wi2xlihPeQD/ADp4lqpJsc8DC0DIXZcd5PsoWua3eUkwfETduQoTKOakkj4wAKYYKybV4uiEi4RmCAQDADM/2LEa9pt40nrgFAgMAPZH41uw9oIZzg/Z+NJRiojrNoIgyM5EBzfHI+g0SmUYbKYKKKK65VEUUUUIRRRRQhFJL/Suyty5a7Re29pCoAkm6VClZIkAss9007rDqhvA1gnTcjY0IVPxPTPCobiFrxNs3FeFB8xkU89iXEd++1fL3TzCBgc91c7gf2baNA7JjYwyH/GvfVu/Q0mcizJM5RMmJM9+grIYddOyum2g0/1Aqt1SK1reqfjcq90e6TWMRdFu2zlzbZ4IGWBcynUMe0DGg5ETVlrXbwyqZVVBiNABpMxpynWtlSxxtjbhbomkkm5UfG3giElgu2p235+ylp41bjS/aI11zLpEb851X7a39I8almwzu5tqCssFLxLADsj+PLeqrc6XWAP/AN3zBmYHDCSvWLbzARtmgafygMkgDze5HYbJFZLfGbbCRftkQD5w0BIAnTTcCD7KzHFbcCb9vWI7YEjUHX3g/Yarvzrw85BjO0pVXH6OBvs0FeyJgT7hvUwY4G1cYYggWUD3GGF5P9IpAjXsGYXvk0wUzf1HxKSybLxa2ozm/bySVJzaSBJHsO1a341bA1xFoToO0BqdoMUuxPEgpuAYjRbltDlw4ZV61oQZvNOvZLcucVnwjpfhLgRBdF1mTOGFoqGUqbndAIUajv03o6s21sR8SiyeWnLjPbYMraggyCPZy+NZG1c9If6+FI7fT/BgL22XPkKjqnEhwxBjLtCknu0ms3+UDBqCWuMgEZi1twFJOgbs6GO1r9XXalNMDvPiiyddXc9IfZ/lWVpHB1II/nPurRwnjNrFKzWiSFcoZUqQwiRDAHYg/Gp1K2nAN8R8ShFFFYXbgUEkwAJJ7qnJtmUq04/GC0hY78h3nuqqPeLsWYyTUy9jlxTFT2CD9GTsf2W7ie//AEY1qwVYhhBG4NcD05VuqCCw3jGnbz58OXemseNdyl2FgVszVpz0Z65Qi6ftltL1XsHxsB4ACdYLV8liT2bouFxzgqLYM+bryqVxbEspUicqmWgkZp7OWAO1vMd8VU+IXVROsDEi3g0QwNM3V3RrGsgEkjkK1qOmDmm+d/dTx5i5V/8A01M5TOucCSsjMB3kb1BudIrQuYdVYOMQbioykFSUQudRygET3156eu69MSFLm4+Roa551rs6a+axKmZI0OlO+AcPZbeD/SLc3UuXILWgxRT5sMtshNcpmV0HOIrQ+DQxsD3SXuDlzDXX37iAmFw4q9ZqM1ac9GeuZwqLap5w7E5lg7j+FTKreGxWRgft9oqxI8gEbGvSuga/rNPgefmbl2jcft/KQOBWVFFFdAlRRRRQhFFFFCEUUUUIRRRRQhasRhluLldVddNGAYaGRodN6wbh1o720MCB2V0G0bbVIooQoh4RZ0+ht6EEdhdCJgjTcSftNfbfCrSiFtW1GUrARQMpiVgDYwNPZUqihCjtw+0c020Ocgv2V7ZGgLadoiBE1qfgtgmTZtEkzJtoTMzO3frU2ihCiWOFWbZBS1bQjQFUVSBrpIHtP2msU4LYG1m0IGURbTRS2Yrttm1jv1qbRQhasPhUtghEVASSQqhQSdyY5+2ttFFCEVU+knGc7dUh7KntHvPd7h/H3VN6Uce6lerQ/SMP3V7/AHnl8TVQtGuY6br7Dq8Z7fb3WfU1Fjs296m2qdJxJgADlaBEsJP20nw451I6yuNE0kZOzNlEZ8OQTLyo3op+6KPKjein7opXdxAVSzGABJJ5AVXcf06tqQtm299iYhQQAe4tBAPvq1C+tnNoyT6eKmi2030C6uvlQ+in7orBONhturOpGgG43FJGttdsgXAFbcqrGAeQzRJHeRWGE4flILBOyWICjmTOad55RqNqeJ5A0l0puPz1SiVuElzsxuT2/wAb6tZYIBt5nfsIFYWukatGU2jMEQo2IkfypD0h4a2ItQpAZTIkkKfYYOnIg6wRtWrhfCDbyltWU6sGOqwTAHdm5Hl8AJ4pg6DG+Y4s8skMlYWXLs1a/Kjein7oo8qN6Kfuiq7xDjq2TDK50mVWQN9CZ30rZguM27uisM0SR3aSRO0iqpfXBm0ubcUETBm0wm3FPfKjein7oplwniWclTAO4gQI5iKrmes7WIKsGG4M0+j6Tngma9ziRvHJQtqrHNWnE4R2Mree2I2VbZHv7aE/fWrybc9Zu/uWf6dSsJiRcQMNj93eK3V6U1we0OboVpg3Fwl/k256zd/cs/06PJ1z1m7+5Z/p0wopyVI26wMQcRd0MaLYJ+I6vT2d9fM7es3v3LHdP6unkUl4jg8WXY2ntxntlMwEooKdYs5GnMA/t1EERVcsm3P8v3TLO4oIfliLvmlvNsg6AGI6r76+HONDiLwOmmSyd9f1f/nlNL8Tw7iZe5kxFpULXOr0UlVLIbeYdVrlXOInmJJrFuHcV7MYmxoe1KTKwvdbHakvtAhU01NLgl/X5fuizuKdcMdi+t24+h0ZbQG41lFBn400qvcCwmPW6Dibtt7fVsCFjNn6yVaRaTTJp9mm5qw1IwOAs43PgnC+9FFasRiUtrmdlRe9iFGu2p0qL5fw3rFnxU/GnpVPoqB5fw3rFnxU/Gjy/hvWLPip+NCFPoqB5fw3rFnxU/Gjy/hvWLPip+NCFPoqB5fw3rFnxU/Gjy/hvWLPip+NCFPqBxjjNvDW89wwCQoA1JJ7hzgSfcK2eVrPVtcF1CiAlmVgyrAkyQe6vIOkHSVsbiC+otrItqeSzuf2jufgOVV6iUxMJGqqVVSIW5anROuKYe4Lxd2FwXO0twea68o7oECOVZWRWjgXFAq9VdBay2sc7bemnce8c6cDgjA9m5aZeRzqJHLQ7VxFRTmZxdFnxG8H7jn4rJti+ZqwV4r71tbPJFz0rXiLR5Iuela8Raq/DZv0lJs5OChcRs9badAYLKQD3GND9tR+BdmwsobbAQ4PpLoTP1hzB7opr5If0rXiLX0cFuROa1A3PWLA7qlbRThhjwm17qYOmEZjtle6qWM6bHMwtWwoX690mG1I7KW5J25kcu+sxxgG5L4tliOylghYOx7WYnXnPfVgxPRYXDLjDse8uk/bvUUdBUBJ+i1/33+db1KyliGdOb8xi9fYKzGY2jNh9VoTjdqD/tik8gbBBG2+omoeL6ZJYIFxrdwEwDbbK/hPH3NTluiIIgm2R3G+Y+zNFfMF0NSyxa2uHRjzFxZ+BJkfCidlI9pApjfsw+YP2SPMZGTD6LSOkFolB25uGFm24B+JEEa8j91TswmY17+dZ3eBuw1a1uD/AGqggjYg/wCuffWxuC3Bu1oSJH0i6jvHsrDfQPLRs2Ecd/2CqFjrfKCtXW0dbWzyRc9K14i0eSLnpWvEWoPhs36SmbN/BM+jvEsr5CdG29jf5/hVmW6CSARIiROonaRy51Rhwm4NnteKtNMAj2rodVRg+t3JlJzFu0zXJgKAcwG/ISBI6vod0rI9jKNNOzh3LTpHuAwOCs9FRcTxO1bIFy7bQkSMzqsjvEnUVp+cGG9Ys+Kn5q3lfTCil/zgw3rFnxU/NR84MN6xZ8VPzUITCil/zgw3rFnxU/NR84MN6xZ8VPzUITCiouG4pZunLbu23MTCurGO+AdtqlUIUHi5AQFrgtKGWWLZBvGXNI1JIFLsXcZdGxVpO1l1ZVOcpmCbbx2o1MGeQNNuIcPS+mS4CVJUwGZZKsGGqkGJA02Ox0pa/Q3ClSvVaNc60gPcE3MoTMYb0QBTS0FMLAVKTj2GO1+ydJ/tU2IkHfaOdZNxzDje/ZGjHW4myiWO/IanuqAnQfBiD1MkZdSzk9gZUk5tYGg+PfWsdAMEJizlkkmLlwSSpUkw2uhPxJO5MuT0/tuGAZSCCAQQZBB1BBG4rKK14XDLbRUQQqKFUSTAUAASdToOdbaEL5FEV9qjfKb01/RLXUWmi/dG43toZBb/AIjqB8TyEua0uNgmSPEbS4qt/KZ0z664cLZP0aH6Rh9dwfN/4VP2n3VVME1J7ZppgjVOuZZq5aaUyyYnKxYR4qT19KlvxpQuLBJAO2+/vrCjobDE7ekGJ2TRdNevrC7jAok7c/Z7aWjFiYkTvvy7/dWPEQwtEkESDlJEfEE6VO2iFxdKzNwBCY2+IKTAM/8AnT4b/ZTvCXv9iv8A/Ms/xavPuj+KJzEiIjcGZjXU1ccDf/8Ax+JP+8sfxapzRtDzh0sfRW5WiOZzRwPoUvx3G0tQDqx2URJ7zroK1WOkVtnCGUJ83NAzaTp9+/dUMYq3NzrQZ0ykMAQnPQ7y0ajvIox+Nw74S4uSCBIntQQPPHMd5A3qNtHHaxGatR0cZiBJzKdnExUvB8Tw+JsThg1wqAblwkoFME5cjCTIE6fbyqocM4g7Pr5kaDeAIhifaKuXSvEphmQYZLKLiAWdraJ2wCF0K6bE6jX21co6CIhzXNuSMuA1v38FCyAMY/HwHnfioX6RTXjt6Fw393t/xeqsMRTrpHfhcL/dbX8Xqk2js0iyosd8ju71Wnr6U4zpMEbKqF43Ow+GhmnHBeDtiQxBygaAxMnmNxtp9orK3hhYuXbb5MyqCCIBJImATrzmmMpow4hwurcEGQfK35TofHv3KDgOLrdGgIIiQf5HmN9accJx4DZGMJcgE6EKQZRip0IB3B0gmofDLdi6pNy86OD5q2ndY5QUUge6l2JvoHItsWSdGIKk+3KdRz3qVtJgcHsyTZIpIQ2oDbNOi9X6NYstayOIa32DAIURplBLEsQBB1+4glpibZKMFMEqQD3EjQ1VOguOTELLE9daGU9ogMrR2io0JOUAkzqoPOrhW003C3YniRgcN6UnA31PYuiI+tLGcqjWZ0kE786jviXDODibQKMoYEqCvWQLQbs9ksSI9p+ttT0sKVYro1hrrs9y2HZmRpZmMNbjKVluxGUaLE85pMIS7McT4pW/F1UsHxtkELdUgOAVcQrTHNWI9xMRNbPLCSAmNsQYy5nUlhBnUyTqGO+oGhWJMu70OwjOztaBLlmaWchsxVmzKWgglV0iNKwboVgnibCNDZhJY9qEGbVtT2F1Pd7TRgCNmOPmjgfEhcuZRibV6UL5VYM0Z8uYQB2ZBHdT6lfDejeHsPntJDBWWS7sYZsxHaY84+wcqaU4Cyc0WFkUUUUqciiiihCKKK0Y7GpZttcuMERFLMx2AGpNKBfIISrph0pt8PwzXn1Pm20mDccjRfdzJ5AGvI8PxBuMWWS6Q2NtZ7llgAOutklnsR3ruo7tO81UPlA6d3OJYs3AStlJWyh+qs+cR6TQCfgOVLOF8Vu2riXLblXQhlIjQjUVtmi2MN3fVr2cvdUKglx5JylMcI1Sek1sYi0vEMOMq3Gy4i0v/wDHEc/8Fzzge8+2Kg2OyBJk86yHR7U5rCqIjGU4wvCbQuFrl4g3eyBGgGUQZ27OxBIjfnUQ8JxeCELctv6ABuS4Jjs5lyg+5gNK+cTx4uXEZFW2qW8mWBrO505671HwN4oxLOzakxMTrPt586xWUlYc3eBsunFR0eGn5rG2Vgc7ZDd+BLW4TjBi17BzntKF7a6ZTlOXbcCDA1+NWXi/HsVfsiy9ogT5wUgmDqddgNR318TjIzDNmyAQQrZT37rEiYNRcdjw7W2VQjKCCwC5ySQcxbcnTenviqi4Ax5Afm9X6KsoZAA94B53AyUbhmPi7kuhsokGDEdx9086tmGceT8XlkjrcPE7wcxFQcRxnDthrY6pGvqZzlFJz6dtnOrGB9vuFZ4C5PDMWSZ+lw/8WqzRwPzc4Fu6x7dQsbpOpgmNowC6xOIcMJsPzRM+i3RVMVbZ7r5QTCBSs6bkgg6ToPca19JOiwwKB+s61XbKUdQBBVidZ9kaVWcLxe5bEK8Du0I++tnEOOXL6qrkQpJEe0Ad/s+81Z6rJtLn6VltqYGwYWgh/wB/H1Cxbgv6Mj3JOW2ST7iSA3v7Me9q1cC4Fi76lrSW7NsmVVyxJnmq7LOk7VMudJLhtG0chBABOUZiAQYJ25DlrQekNwBerfIQIgjMo92sH4idBrTTFUMbZh11V+mqaV7iZOA10WGJw96w+S8oB3DKZUjSd9QRI0pz0puwuD/udr+Nyq7iOIvcjrHLnvMD4ADQCnPS1+zgv7nZ/wC65UsUDg0B+qzqp0TnSGEfLkmnDOmFvD4VECl7ksY81QS7ESeekbUh4hxF791nZdTGiqcoAAAA+EUrQWpzMhz8nDtp/hn+BHvp7a4zhFUfR4liB6yQJ56ASB8aa2kDHFwbmVY2kU0TWSy5ADIC27vutHDlw7T1t17byB2cxBTnouofunSoTXlVsqnTXLPnEA7xU3iHFcLcBjCyY0a5ed9e8jT+NImspnDqAmhBALEH95ialEHJMqJw+JsO1Ja3QWOv5yVj6PcfOFxCXRqBo49JD5w9/Me0CvcLF9XUMpDKwBBGxBEg/ZXOOevUPkr6S50OFc9pJa3PNJ7S/AmfcfZSviwi4R0ZUYXbJ2h07VdMbwsXGzZipy5dlJHnagkSp7RmN9Kr+Kx+GsM6XMS6MjWk7W5e7ATL6R7YJ7tzANW6tP6Iksciy0FjAliPNLd8cp2qthC3DG0m9lTcR0kwltryvevkoLqXOyxAy5bbGDpqXWDz32rG70rwKlR1962CVUAK4AYAdk6aHVWE83G+YCrj5NtZs3VpmktORZkxJmJkwNfZWQwNvTsJpt2V00A007gPsFGAI2TeCrnRri+HuX8tq7cZjbZ8rCAQLgUmfSBiQNYYTuBVqrRZwNtDKoimIlVAMTMaDadffW+lAA0TmtDRYJZ0hxptWCy55lQMkZtWA0BR/wDtNJrXG1JAOIxAJYLthSASW1J6rzYE5tt4Jgw06V3CuGYi4bWq9sFxABkiUBIkAjbuHOklniN5gR+m2coJUysMQcuWFdDOgaDrMnflZZGHNvb19ionvIdZbsRxrq7zW3vYoBTowXDkN2bTafQ6+eRG8gAAlgK03OkoBEXsURBYnLhtACBoBaM7+7SCZBAkPxG91KlcTaLG6RmVC3ZyTkKqhIIJkyBAjXvxbFN28+MtsIULD5BAcE5mRRkLKGXOO/QCNXCNu8evsml7uP54qbwzEfpGYJicQCsSGXDg6qpkDqtR2hXlvy69LLvWLgFzLbVUe4xgG8T5u0DKIn2ty7Ir0jCYDFMC1vFo+ygmHAy+eASpgzpOsxJ1iPLfl54W6XsLduNnZ7ToWAABKXCwAAA2F0D4c60eio4+tgHPW3ba6cXEtXlBqXhzUVqk4MSQBzrcrmXCryfSrf0R47ewpdrZXK6hWV1Do0HMCVOkg7H2mrH8/wC/6GG8BKp9shQAOVZq81lihAF3BZBkkJs0q5Wem2JectvDmNz1FsAe8nQVtPSzGaZcPbedQUwZcEd4KrBHuqs9H8Rb6wG+TC+ap8zNr2mzaNrEacpq+WelfPrCFCmBOYCBzgQCIOkweXs5yqrNm7Cxi6Cl6NxtxPkKrmI+UPEWzFyzatHuuYQIddvOArJPlCvESEwx/wCglWLH9L8LdstaZkvZ1HYgtnkAr2eRkg6iNKpPDuGhGcLCAyFzgMohp5khoEwRoYI15lPWYheRmSSfo4g2jeb+Ka/P+/6GG8BK22On2JY5FXD9sgR1KQTOhI9lKeL4ROr6xQFMAwIHNV1A05zp3c+S7AEwzDVjCIO9nkfcub4kVtQMini2jBy71jyxTwyYHO/hWd+nN+CQmGKhoB/R7YneNPcJ9kitXz/v+hhvASqzjMSJCqZVdAR9Y/Wb4nb2Baji9VltECLkKu58gNg4r0bpH0ruWP0bJbw463C2rrTZQ9ts0xpoNBpSf5/3/Qw3gJUfptc0wP8AcMP/APZVZ62mxUbXMBsnyvkDyAVbvn/f9DDeAlZP8oeIaJXDmBAmwhgcgO4eyqzgcOblxVMqGO8fw9tW/H9FcMmHLg3A4ExM7d4iPsqhVT0tM8MfqRfLPLRSRRVEgJDlBf5RbwIBTDSf/bp+GlZjp/f9DDeBbrz4WHvOFtqWZjlCgAsdeUbHXU/boKuPCegrjKzXD1UakR9I3Pqp0FsbdY28SAZArP8AiMLD/kAA81p/DpXt/wAbyT5FMPn/AH/Qw3gJR8/r/oYbwEpNi+GojEC5mAO66g7SAYGo225Vu4aiBiCpuK4grzmNCCOY1FWpKulawPZn5Ze/LzVEU1RiLXOI880z+f8Af9DDeAlbMP8AKLiEYMEw4IPKyin2iRqJGlbLHQ61cS4LbEuUU28xiGElg3KGH2EHupXxLo3c/SmtIBFq3b6xx5i/QqWYn2mT3mpaeoo6i+A6C58ve3aE2SnqorEk/l/Ze68N4iuKw6XbbELcWQREqdiNQRIMj3il3F774cKTcvuGMdlbJIMTsLPohz/hjmK8/wDkj6U5bjYR2gXJa0e547S694Ej2qe+r63DscEtgYhCQqByVUZmD2mcyLZmVF5YAXQrsZNV54TBJhcP4WtDJtYw4aqEOkyGALuKJOWB1eHntCR9TQba7HlNa16UggZbmIMgnbD+cFRsoItmfOIkbZTpGtZ3+B8RN26yYiygdrmVsilwpZOrzfRdvKocRPManesm4VxTsxi7Qg9oG2CCsL3IO1JfUQIVNN6jxM/T5p+F/HyTDgfGVu3coe83YLRcS0qwHyz2FBmeR7+8aPqr/A8Fjkug4i8ly3kYFVic/WSrSLS/V0+zTmbBUZIJyTxfel3Hi3U9i0t5s9qEacpPWpDEgEgKYaY0yzypEyAXrdsYAC2XtqGhpVOqbtEKpVcpRFyloIIMzoLdRFAcRoUEA6rzscWulOrHCzElgkXApc3MkAsgAGQyZgESDArK7xS6Bn8ksxhJAzyYW2YWUE5bbqNY7auvKa9BiiKXE7ikwjgqZwzpBeS4ttcA1tXvAOQLvZDEqXJNuDEBiZgKRvqQj+X/AIfn4fauga27wHuV0YH7wlenxVW+VHh/XcIxS81t9YP+mwufwU1boZMFSx3MeeSHD5bLlhqY8LtwMx57e6oKW5MUwFyK9BFPtHXKzpj8uFOeF4Q3mMahRJHfrtWq/hSzhcrTz1EcoiRA3OvdUfhnF2sPmX3Ed4/8608tdIbRJIOQsQSIIGgOkie81yHT9BWmUGNpcy2Vs7HfcD1Wh0cYWMscnKNZ4XkIga6SNwRpOoMHcVC4pwYwrIg10IOgmNx7N6eWuK2hBziZGg1MwRIEgbGN/wCdNClq4ozMdAT5wXKdV1B99ceZXUz7Sgjl3ZfZa5ibM2zVX+F2OptnRS5jt6jKOYCzsZ87fuim+FdY/sidIgXWAIjkGkjfv+6o97BgAlXFwDQiIYH2kEj+VM+jdhchYbzl15QJ+0zUTqiTIlKIYxey1Nj8N1SdchttmMWzmNuRoCzQWdoI8+QAYA3r4vSWwQFuG2yaiFnMkgqSpVZBju7629KOjmIxOXqwgUAyXbLBnQ7Tt/GqK3Cb9p+0mZRMMgZkcDmpA1Htraha6pLNmbHUAH6c7b9OOe45rNkbgvcX521TTjiWkuxZLlCoYZ4DCZ090QdddaXi7Ua7iSzEkyTWAu16VFRubG1rzc2zPNc+5gLiQFeul9o3G4eo58Pw5+zrD/KlmC4OGczdVAqySwJieztpOtMOk3EhYvcLuFc4XAYUldsw+kBE+4mtHSh8M30+Hvo6XCCbTSt22e6OY39wjfc8b0qK6ONrYAcDmkZC+dzfdw0/lbFDSQzS/wCRwFuOV9N+5Nr3Cls4jDZCtwu0BkIkgLOYjX2mZ76s9vHK+dfq2+yQJgGGJ7OWTtr7DXkmAxCpddlJHm5Y1YbkxETsB8ae4/pde6uVMRo05AWBKzoJMx3nv3rhZujK6NzYy0m/EWJvyz427VsyGCQ4TYWNrjTtvkP2Ca8RxuG4eC1m2t+5eZt9Fy812kW+WUQWkyY0qscf6T4i9lW+2VGILKhyhlmADlJIUa6D763cT46Li21GVlAloVd9u7eBvvUTAcOuYi7mtoWFqGI3WZlQx+qIUidhp31cpKUgHasOIZ57gMs76LSkpo44bBwsbAEcT+XVh6NcMt4m4tgRbHZBjdRvoDvMaT98RT/pd0BXD2Fv4a4T1RDsjsJaJ7SuI11HZ58u417iWHxNhHuLaWy7SytoM+VjdVkJHaZQxBU0qv8ATXFYi2llrhvyytFwKXzLJgFQDlM8+7eKGRSyguA13LAkgEDiDnwKs2G6VqCLjKyMsEmNCPf7uR/GsekfTwsrJh8yg7v2Z2A215ACZ5VW+LcVdSbLIA85CsrCmCDJkmBpyEwPZSxMRmXY51JVmB7JUAAEaCNN6j6Pg6vIH7PEOBvY7/zUK6AK4FsjsLh3X7Tnn4L7YxjW3V1JVlIZSNwQZB+2uk+iHSJcdhLd8QCRDqPq3Bow93MewiuZsfcXN2du6QSPeQAKufyQ9MP0XGdTcMWsQQuuy3dkb2TOU+9e6vRqqkdXULakMwute2+2/wBwsF0IpKh0IdiAyv8AngugKKKK49WkUUUUIRRRRQhFFFFCEVHx+FF209s7OjIfcylT/GpFFKDY3CFyaOiGMUkfouImY0s3CNO45a+/NbGeqYnwLv5a6xorrW/1RI0W2Q8Sqxpwd65O+a2M9UxPgXfy0fNbGeqYnwLv5a6xop391Sf6h4lHVxxXK/DuD4+xcDphcRI5HD3CrDmGUrBFXPC9Ibyjt8CzN3iwyj7DZJ++vdaKoVXTEVWQ6anBI5kelk9sZboVzd0lxXEsYy/7HesWkMpatWLqqD6RIWWb2nbkBJrRw5uJ2fNw2IOs64d5mI3yV0xRTJOlaeWMRPpmkDTl36+ae0PYbtcVz+uJxTGbuGxlz9k2rqpPtVEE/bUm/wAUxSocuDxLP9UDD3VtoOX1ZNe70ViNjo2vDtmTyxZf+b+asmokIsuULnRnGsSThcTJJJ+gu7n/AA1j81sZ6pifAu/lrrGiusH9UyAWEQ8SqHVxxXO/TrgGJcYDJh77ZeH4dWy2rhysOslTC6MJ2OtVb5rYz1TE+Bd/LXWNFRQ/1LJEwM2Yy5pTACb3XJw6L4z1TE+Dd/LR81sZ6pifAu/lrrGipv7qk/1DxKTq44rk8dGMaP8A0uJ8G7+WmeHXiluwbCWMStskkgYdwxkgmWySRIGh7hXTtFQTf1C2fKWBru3P7J7Y3M+lxC5e4lheKYhVW9ZxdwL5oazdIH/xrDhXD+I4Zi1rDYlSylSeouHQ7jza6kopvx9my2PV24OG7wsl2bsWLEbrlnFcIx1zLOExEqCJFi6Jnvhd40r5heEY+2CFwuIg8jYuxMRPm7xXU9FQfF6fDh6qy3734cUhiJ/5Lk75rYz1TE+Bd/LR818Z6pifBu/lrrGitD+6pP8AUPEpnVxxVa+T7jV7E4JDiLdy3eTsXBcRkLEDRxmAnMIJ9s1ZaKK5SZ4e8uaLAm9uCsDIIoooqJKv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http://okinawa-diet.com/images/okinawa_diet_food_pyram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7800"/>
            <a:ext cx="7112107" cy="5029200"/>
          </a:xfrm>
          <a:prstGeom prst="rect">
            <a:avLst/>
          </a:prstGeom>
          <a:noFill/>
        </p:spPr>
      </p:pic>
      <p:sp>
        <p:nvSpPr>
          <p:cNvPr id="8" name="Right Triangle 7"/>
          <p:cNvSpPr/>
          <p:nvPr/>
        </p:nvSpPr>
        <p:spPr>
          <a:xfrm rot="10800000">
            <a:off x="4800600" y="1524000"/>
            <a:ext cx="3048000" cy="5334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Descending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05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Ascending Order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86756"/>
            <a:ext cx="5715000" cy="3752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Descending Order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90774"/>
            <a:ext cx="6400799" cy="38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5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Cites: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http://www.google.com/search?hl=en&amp;safe=active&amp;tbo=d&amp;biw=1280&amp;bih=690&amp;tbm=isch&amp;sa=1&amp;q=food+pyramid&amp;oq=food+pyramid&amp;gs_l=img.3..0l10.42551.50717.0.51118.21.15.1.5.5.1.229.2242.2j10j2.14.0...0.0...1c.1.6SMmdpQJ65A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www.netcoach.eu.com/index.php?id=79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4"/>
              </a:rPr>
              <a:t>http://aspe-it.com/blog/2012/sharepoint-and-document-management-core-document-management-use-cases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87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Order of Importance </vt:lpstr>
      <vt:lpstr>Definition:</vt:lpstr>
      <vt:lpstr>Important Foods</vt:lpstr>
      <vt:lpstr>Descending</vt:lpstr>
      <vt:lpstr>Ascending Order</vt:lpstr>
      <vt:lpstr>Descending Order</vt:lpstr>
      <vt:lpstr>Cites: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Importance</dc:title>
  <dc:creator>Junior Marquez</dc:creator>
  <cp:lastModifiedBy>TCL319</cp:lastModifiedBy>
  <cp:revision>10</cp:revision>
  <dcterms:created xsi:type="dcterms:W3CDTF">2013-01-29T01:29:23Z</dcterms:created>
  <dcterms:modified xsi:type="dcterms:W3CDTF">2013-01-29T14:04:16Z</dcterms:modified>
</cp:coreProperties>
</file>